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75" r:id="rId3"/>
    <p:sldId id="394" r:id="rId4"/>
    <p:sldId id="405" r:id="rId5"/>
    <p:sldId id="399" r:id="rId6"/>
    <p:sldId id="406" r:id="rId7"/>
    <p:sldId id="407" r:id="rId8"/>
    <p:sldId id="404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98" d="100"/>
          <a:sy n="98" d="100"/>
        </p:scale>
        <p:origin x="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19.02.11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pandas</a:t>
            </a:r>
          </a:p>
          <a:p>
            <a:pPr lvl="1"/>
            <a:r>
              <a:rPr lang="en-US" altLang="ko-KR" dirty="0"/>
              <a:t>series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with open(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filePath</a:t>
            </a:r>
            <a:r>
              <a:rPr kumimoji="0" lang="en-US" altLang="ko-KR" sz="1800" dirty="0">
                <a:latin typeface="Consolas" panose="020B0609020204030204" pitchFamily="49" charset="0"/>
              </a:rPr>
              <a:t>, 'r') as f: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for line in f: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allList.append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(float(line))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df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pd.Series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allList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Pandas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의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series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를 이용하여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index,value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데이터화시킴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index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의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Defalut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값은 숫자순서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DBFA5-9338-499F-836D-65BA57C9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4" y="4519681"/>
            <a:ext cx="3638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os</a:t>
            </a:r>
            <a:endParaRPr lang="en-US" altLang="ko-KR" dirty="0"/>
          </a:p>
          <a:p>
            <a:pPr lvl="1"/>
            <a:r>
              <a:rPr lang="en-US" altLang="ko-KR" dirty="0" err="1"/>
              <a:t>Os.listdir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폴더에 든 파일이름을 저장해주는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listdir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filename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os.listdir</a:t>
            </a:r>
            <a:r>
              <a:rPr kumimoji="0" lang="en-US" altLang="ko-KR" sz="1800" dirty="0">
                <a:latin typeface="Consolas" panose="020B0609020204030204" pitchFamily="49" charset="0"/>
              </a:rPr>
              <a:t>("sch")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학습시킬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파일과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테스트시킬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파일을 나눠줍니다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name in filename: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if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name.find</a:t>
            </a:r>
            <a:r>
              <a:rPr kumimoji="0" lang="en-US" altLang="ko-KR" sz="1800" dirty="0">
                <a:latin typeface="Consolas" panose="020B0609020204030204" pitchFamily="49" charset="0"/>
              </a:rPr>
              <a:t>("test") != -1: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testfile.append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(name)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1800" dirty="0">
                <a:latin typeface="Consolas" panose="020B0609020204030204" pitchFamily="49" charset="0"/>
              </a:rPr>
              <a:t>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name.find</a:t>
            </a:r>
            <a:r>
              <a:rPr kumimoji="0" lang="en-US" altLang="ko-KR" sz="1800" dirty="0">
                <a:latin typeface="Consolas" panose="020B0609020204030204" pitchFamily="49" charset="0"/>
              </a:rPr>
              <a:t>("train") != -1: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trainfile.append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(name)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4028A6-5187-414F-A285-83FFB09C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863358"/>
            <a:ext cx="7200801" cy="8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</a:t>
            </a:r>
          </a:p>
          <a:p>
            <a:pPr lvl="1"/>
            <a:r>
              <a:rPr lang="en-US" altLang="ko-KR" dirty="0"/>
              <a:t>data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2259879"/>
            <a:ext cx="7271717" cy="42505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데이터를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LSTM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를 사용하기위해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batch:None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sequence:5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X:5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개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y:1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개 그리고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shift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함수로 배열의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모든원소를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한칸땡김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while True: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 in df[0:5]: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tmp_x.append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([float(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)])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tmp_y.append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(float(df[4 + (PH/30)]))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x_data.append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tmp_x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y_data.append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tmp_y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tmp_x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tmp_y</a:t>
            </a:r>
            <a:r>
              <a:rPr kumimoji="0" lang="en-US" altLang="ko-KR" sz="1800" dirty="0">
                <a:latin typeface="Consolas" panose="020B06090202040302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df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df.shift</a:t>
            </a:r>
            <a:r>
              <a:rPr kumimoji="0" lang="en-US" altLang="ko-KR" sz="1800" dirty="0">
                <a:latin typeface="Consolas" panose="020B0609020204030204" pitchFamily="49" charset="0"/>
              </a:rPr>
              <a:t>(-1)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if(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math.isnan</a:t>
            </a:r>
            <a:r>
              <a:rPr kumimoji="0" lang="en-US" altLang="ko-KR" sz="1800" dirty="0">
                <a:latin typeface="Consolas" panose="020B0609020204030204" pitchFamily="49" charset="0"/>
              </a:rPr>
              <a:t>(df[4+(PH/30)])):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 break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6C2BE-AE22-4E9C-9222-B47D3C22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15" y="4526205"/>
            <a:ext cx="3621385" cy="19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LSTM Cell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준비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801"/>
            <a:ext cx="7271717" cy="48816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X shape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batch_size:None,sequence</a:t>
            </a:r>
            <a:r>
              <a:rPr kumimoji="0" lang="en-US" altLang="ko-KR" sz="180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:5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X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(tf.float32,shape=[None,5,1],name="X")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Y shape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혈당을 예측한 값 하나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[None,1]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Y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dirty="0">
                <a:latin typeface="Consolas" panose="020B0609020204030204" pitchFamily="49" charset="0"/>
              </a:rPr>
              <a:t>(tf.float32,shape=[None,1],name=</a:t>
            </a:r>
            <a:r>
              <a:rPr kumimoji="0" lang="ko-KR" altLang="en-US" sz="1800" dirty="0">
                <a:latin typeface="Consolas" panose="020B0609020204030204" pitchFamily="49" charset="0"/>
              </a:rPr>
              <a:t>＂</a:t>
            </a:r>
            <a:r>
              <a:rPr kumimoji="0" lang="en-US" altLang="ko-KR" sz="1800" dirty="0">
                <a:latin typeface="Consolas" panose="020B0609020204030204" pitchFamily="49" charset="0"/>
              </a:rPr>
              <a:t>Y</a:t>
            </a:r>
            <a:r>
              <a:rPr kumimoji="0" lang="ko-KR" altLang="en-US" sz="1800" dirty="0">
                <a:latin typeface="Consolas" panose="020B0609020204030204" pitchFamily="49" charset="0"/>
              </a:rPr>
              <a:t>＂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num_units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에 따라 학습되는 효과가 달라짐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cell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tf.contrib.rnn.BasicLSTMCell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num_units</a:t>
            </a:r>
            <a:r>
              <a:rPr kumimoji="0" lang="en-US" altLang="ko-KR" sz="1800" dirty="0">
                <a:latin typeface="Consolas" panose="020B0609020204030204" pitchFamily="49" charset="0"/>
              </a:rPr>
              <a:t>=15,state_is_tuple=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True,activation</a:t>
            </a:r>
            <a:r>
              <a:rPr kumimoji="0" lang="en-US" altLang="ko-KR" sz="1800" dirty="0">
                <a:latin typeface="Consolas" panose="020B0609020204030204" pitchFamily="49" charset="0"/>
              </a:rPr>
              <a:t>=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tf.tanh</a:t>
            </a:r>
            <a:r>
              <a:rPr kumimoji="0" lang="en-US" altLang="ko-KR" sz="18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outputs, _states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tf.nn.dynamic_rnn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cell,X,dtype</a:t>
            </a:r>
            <a:r>
              <a:rPr kumimoji="0" lang="en-US" altLang="ko-KR" sz="1800" dirty="0">
                <a:latin typeface="Consolas" panose="020B0609020204030204" pitchFamily="49" charset="0"/>
              </a:rPr>
              <a:t>=tf.float32)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Y_pred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tf.contrib.layers.fully_connected</a:t>
            </a:r>
            <a:r>
              <a:rPr kumimoji="0" lang="en-US" altLang="ko-KR" sz="1800" dirty="0">
                <a:latin typeface="Consolas" panose="020B0609020204030204" pitchFamily="49" charset="0"/>
              </a:rPr>
              <a:t>(outputs[:,-1],1,activation_fn=None)</a:t>
            </a:r>
          </a:p>
        </p:txBody>
      </p:sp>
    </p:spTree>
    <p:extLst>
      <p:ext uri="{BB962C8B-B14F-4D97-AF65-F5344CB8AC3E}">
        <p14:creationId xmlns:p14="http://schemas.microsoft.com/office/powerpoint/2010/main" val="226048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Num_unit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준비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801"/>
            <a:ext cx="7271717" cy="48816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num_nuit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은 입력에 따른 셀내부에 있는 </a:t>
            </a:r>
            <a:r>
              <a:rPr kumimoji="0" lang="ko-KR" alt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상태의차원과같은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개념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실제로 대부분의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RNN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반복 순환 네트워크의 원리설명에서는 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lstm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의 내부 차원을 모두 알려주지않고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(1)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번 사진과같이 보여줌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하지만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레이어 내부에서는 시간 간격 수 만큼 숨겨진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layer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존재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(1)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4612D-C9F9-41BE-B49F-165D6E70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448035"/>
            <a:ext cx="3527300" cy="20675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002724-FA9B-4C54-82C2-036DFFF8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921967"/>
            <a:ext cx="5076825" cy="153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3AB3F4-51E0-4742-903A-C746EE8A8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03" y="4480199"/>
            <a:ext cx="3188609" cy="20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학습시작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628801"/>
            <a:ext cx="7271717" cy="48816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loss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tf.reduce_sum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tf.square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Y_pred</a:t>
            </a:r>
            <a:r>
              <a:rPr kumimoji="0" lang="en-US" altLang="ko-KR" sz="1800" dirty="0">
                <a:latin typeface="Consolas" panose="020B0609020204030204" pitchFamily="49" charset="0"/>
              </a:rPr>
              <a:t> - Y))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optimizer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tf.train.AdamOptimizer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learning_rate</a:t>
            </a:r>
            <a:r>
              <a:rPr kumimoji="0" lang="en-US" altLang="ko-KR" sz="1800" dirty="0">
                <a:latin typeface="Consolas" panose="020B0609020204030204" pitchFamily="49" charset="0"/>
              </a:rPr>
              <a:t> = 0.01)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train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optimizer.minimize</a:t>
            </a:r>
            <a:r>
              <a:rPr kumimoji="0" lang="en-US" altLang="ko-KR" sz="1800" dirty="0">
                <a:latin typeface="Consolas" panose="020B0609020204030204" pitchFamily="49" charset="0"/>
              </a:rPr>
              <a:t>(loss)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</a:t>
            </a:r>
            <a:r>
              <a:rPr kumimoji="0" lang="en-US" altLang="ko-KR" sz="1800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tf.Session</a:t>
            </a:r>
            <a:r>
              <a:rPr kumimoji="0" lang="en-US" altLang="ko-KR" sz="18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tf.global_variables_initializer</a:t>
            </a:r>
            <a:r>
              <a:rPr kumimoji="0" lang="en-US" altLang="ko-KR" sz="1800" dirty="0">
                <a:latin typeface="Consolas" panose="020B06090202040302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for loop in range(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for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800" dirty="0">
                <a:latin typeface="Consolas" panose="020B0609020204030204" pitchFamily="49" charset="0"/>
              </a:rPr>
              <a:t> in  range(500):= {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X:train_x_data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[loop],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Y:train_y</a:t>
            </a:r>
            <a:r>
              <a:rPr kumimoji="0" lang="en-US" altLang="ko-KR" sz="1800" dirty="0">
                <a:latin typeface="Consolas" panose="020B0609020204030204" pitchFamily="49" charset="0"/>
              </a:rPr>
              <a:t>_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#print(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[loop])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800" dirty="0">
                <a:latin typeface="Consolas" panose="020B0609020204030204" pitchFamily="49" charset="0"/>
              </a:rPr>
              <a:t> data[loop]})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latin typeface="Consolas" panose="020B0609020204030204" pitchFamily="49" charset="0"/>
              </a:rPr>
              <a:t>    print(str(loop / 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800" dirty="0">
                <a:latin typeface="Consolas" panose="020B0609020204030204" pitchFamily="49" charset="0"/>
              </a:rPr>
              <a:t>(</a:t>
            </a:r>
            <a:r>
              <a:rPr kumimoji="0" lang="en-US" altLang="ko-KR" sz="1800" dirty="0" err="1">
                <a:latin typeface="Consolas" panose="020B0609020204030204" pitchFamily="49" charset="0"/>
              </a:rPr>
              <a:t>train_x_data</a:t>
            </a:r>
            <a:r>
              <a:rPr kumimoji="0" lang="en-US" altLang="ko-KR" sz="1800" dirty="0">
                <a:latin typeface="Consolas" panose="020B0609020204030204" pitchFamily="49" charset="0"/>
              </a:rPr>
              <a:t>) * 100) + "%")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62FC9-61F2-4858-BDE4-4C65FDB6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39" y="2838630"/>
            <a:ext cx="1370185" cy="23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4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세번째 환자</a:t>
            </a:r>
            <a:endParaRPr lang="en-US" altLang="ko-KR" dirty="0"/>
          </a:p>
          <a:p>
            <a:pPr lvl="1"/>
            <a:r>
              <a:rPr lang="en-US" altLang="ko-KR" dirty="0"/>
              <a:t>Data[2]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10" y="2053919"/>
            <a:ext cx="3005372" cy="44564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num_unit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: 15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#</a:t>
            </a:r>
            <a:r>
              <a:rPr kumimoji="0" lang="en-US" altLang="ko-KR" sz="1800" dirty="0" err="1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num_unit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25</a:t>
            </a:r>
            <a:r>
              <a:rPr kumimoji="0" lang="ko-KR" altLang="en-US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1800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kumimoji="0" lang="en-US" altLang="ko-KR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FA99C7-989A-4568-8809-8482B404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76" y="4149079"/>
            <a:ext cx="3789839" cy="24315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43EB01-2B53-4A24-8F6B-C1074EAF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89" y="1641981"/>
            <a:ext cx="3673277" cy="24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9328</TotalTime>
  <Words>649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Consolas</vt:lpstr>
      <vt:lpstr>Symbol</vt:lpstr>
      <vt:lpstr>Times New Roman</vt:lpstr>
      <vt:lpstr>Wingdings</vt:lpstr>
      <vt:lpstr>Default Theme</vt:lpstr>
      <vt:lpstr>LSTM</vt:lpstr>
      <vt:lpstr>데이터 전처리(1)</vt:lpstr>
      <vt:lpstr>데이터 전처리(2)</vt:lpstr>
      <vt:lpstr>데이터 전처리(3)</vt:lpstr>
      <vt:lpstr>학습 준비</vt:lpstr>
      <vt:lpstr>학습 준비</vt:lpstr>
      <vt:lpstr>학습</vt:lpstr>
      <vt:lpstr>학습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352</cp:revision>
  <cp:lastPrinted>2016-11-01T07:29:09Z</cp:lastPrinted>
  <dcterms:created xsi:type="dcterms:W3CDTF">2013-09-09T21:16:08Z</dcterms:created>
  <dcterms:modified xsi:type="dcterms:W3CDTF">2019-02-11T01:20:00Z</dcterms:modified>
</cp:coreProperties>
</file>