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418" r:id="rId2"/>
    <p:sldId id="414" r:id="rId3"/>
    <p:sldId id="411" r:id="rId4"/>
    <p:sldId id="415" r:id="rId5"/>
    <p:sldId id="416" r:id="rId6"/>
    <p:sldId id="417" r:id="rId7"/>
    <p:sldId id="393" r:id="rId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97F"/>
    <a:srgbClr val="E2F7D1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1" autoAdjust="0"/>
    <p:restoredTop sz="94614" autoAdjust="0"/>
  </p:normalViewPr>
  <p:slideViewPr>
    <p:cSldViewPr>
      <p:cViewPr varScale="1">
        <p:scale>
          <a:sx n="98" d="100"/>
          <a:sy n="98" d="100"/>
        </p:scale>
        <p:origin x="9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고한설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rhgkstjf@naver.com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CGM_mitting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고한설</a:t>
            </a:r>
            <a:endParaRPr lang="en-US" altLang="ko-KR" dirty="0"/>
          </a:p>
          <a:p>
            <a:r>
              <a:rPr lang="en-US" altLang="ko-KR" dirty="0"/>
              <a:t>19.03.04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92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FFNN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CGM-RMSE </a:t>
            </a:r>
            <a:r>
              <a:rPr lang="ko-KR" altLang="en-US" dirty="0"/>
              <a:t>비교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492958-A41D-4502-B13D-16EDB4CDE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85" y="1471311"/>
            <a:ext cx="72294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8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LSTM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CGM-RMSE </a:t>
            </a:r>
            <a:r>
              <a:rPr lang="ko-KR" altLang="en-US" dirty="0"/>
              <a:t>비교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DE72E5E-08DA-4680-8CDA-A54E6E65A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"/>
          <a:stretch/>
        </p:blipFill>
        <p:spPr>
          <a:xfrm>
            <a:off x="1133475" y="1556427"/>
            <a:ext cx="7181850" cy="49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6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CGM-RMSE </a:t>
            </a:r>
            <a:r>
              <a:rPr lang="ko-KR" altLang="en-US" dirty="0"/>
              <a:t>비교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51F7F0-6DA7-4AD4-B891-A978A0CB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32" y="1556792"/>
            <a:ext cx="8029575" cy="4819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192272-8DC5-47D7-989F-69536CF4F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124744"/>
            <a:ext cx="322321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5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/>
              <a:t>CGM-RMSE </a:t>
            </a:r>
            <a:r>
              <a:rPr lang="ko-KR" altLang="en-US" dirty="0"/>
              <a:t>비교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3656F8-2250-485D-A590-423980F59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325266"/>
            <a:ext cx="5210668" cy="5040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E6C4DF-3041-4DAD-837C-A84F59DE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489700"/>
            <a:ext cx="36099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1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미팅 내용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FBC20-3C53-4941-ADB7-417BAED2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772816"/>
            <a:ext cx="7271717" cy="208823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50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명의 데이터로 학습이 충분이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될것인가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?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패턴 정형화된 데이터를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준다고하셨지만</a:t>
            </a: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 아직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안주셨음</a:t>
            </a: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컴퓨터 구매관련 내용을 언급</a:t>
            </a: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학습 파라미터로 여러 개를 인풋데이터로 넣으면 </a:t>
            </a:r>
            <a:r>
              <a:rPr kumimoji="0" lang="ko-KR" altLang="en-US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학습향상있는지</a:t>
            </a:r>
            <a:r>
              <a:rPr kumimoji="0" lang="en-US" altLang="ko-KR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?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2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F7D1"/>
        </a:solidFill>
        <a:ln w="28575" cap="flat" cmpd="sng" algn="ctr">
          <a:noFill/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9430</TotalTime>
  <Words>45</Words>
  <Application>Microsoft Office PowerPoint</Application>
  <PresentationFormat>화면 슬라이드 쇼(4:3)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Consolas</vt:lpstr>
      <vt:lpstr>Times New Roman</vt:lpstr>
      <vt:lpstr>Wingdings</vt:lpstr>
      <vt:lpstr>Default Theme</vt:lpstr>
      <vt:lpstr>CGM_mitting</vt:lpstr>
      <vt:lpstr>CGM-RMSE 비교</vt:lpstr>
      <vt:lpstr>CGM-RMSE 비교</vt:lpstr>
      <vt:lpstr>CGM-RMSE 비교</vt:lpstr>
      <vt:lpstr>CGM-RMSE 비교</vt:lpstr>
      <vt:lpstr>미팅 내용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한설 고</cp:lastModifiedBy>
  <cp:revision>356</cp:revision>
  <cp:lastPrinted>2016-11-01T07:29:09Z</cp:lastPrinted>
  <dcterms:created xsi:type="dcterms:W3CDTF">2013-09-09T21:16:08Z</dcterms:created>
  <dcterms:modified xsi:type="dcterms:W3CDTF">2019-03-04T07:54:58Z</dcterms:modified>
</cp:coreProperties>
</file>