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394" r:id="rId3"/>
    <p:sldId id="399" r:id="rId4"/>
    <p:sldId id="395" r:id="rId5"/>
    <p:sldId id="396" r:id="rId6"/>
    <p:sldId id="397" r:id="rId7"/>
    <p:sldId id="398" r:id="rId8"/>
    <p:sldId id="400" r:id="rId9"/>
    <p:sldId id="401" r:id="rId10"/>
    <p:sldId id="402" r:id="rId11"/>
    <p:sldId id="403" r:id="rId12"/>
    <p:sldId id="393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94614" autoAdjust="0"/>
  </p:normalViewPr>
  <p:slideViewPr>
    <p:cSldViewPr>
      <p:cViewPr varScale="1">
        <p:scale>
          <a:sx n="90" d="100"/>
          <a:sy n="90" d="100"/>
        </p:scale>
        <p:origin x="73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ykimos.github.io/2017/03/25/Fit_Tal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19.04.15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fit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평가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D06517-CB14-4235-B381-A472BBDD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556792"/>
            <a:ext cx="7200801" cy="49536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모델 학습 후 </a:t>
            </a:r>
            <a:r>
              <a:rPr kumimoji="0" lang="ko-KR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예측값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실제값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출력</a:t>
            </a:r>
            <a:endParaRPr kumimoji="0" lang="en-US" altLang="ko-KR" sz="1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model.compile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(loss='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mean_squared_error',optimizer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='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adam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',metrics=['accuracy'])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model.fit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train_x,train_y,epochs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=100,batch_size = 5)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y_pred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model.predict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test_x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for 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i,k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in enumerate(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test_y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	print("</a:t>
            </a:r>
            <a:r>
              <a:rPr kumimoji="0" lang="ko-KR" altLang="en-US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에측값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: " + str(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y_pred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][0]) + "</a:t>
            </a:r>
            <a:r>
              <a:rPr kumimoji="0" lang="ko-KR" altLang="en-US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실제값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: "+str(k[0]))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Cui 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환경에서는 </a:t>
            </a:r>
            <a:r>
              <a:rPr kumimoji="0" lang="en-US" altLang="ko-KR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matplot</a:t>
            </a: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그래프 출력 불가능 </a:t>
            </a:r>
            <a:endParaRPr kumimoji="0" lang="en-US" altLang="ko-KR" sz="1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csv 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파일로 만들어서 </a:t>
            </a: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notebook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에서 실행</a:t>
            </a:r>
            <a:b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f = open('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predicttion_sugarblood.csv','w',encoding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='utf-8',newline='')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wr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csv.writer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(f)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for 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in range(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len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y_pred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wr.writerow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([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y_pred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][0],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test_y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][0]])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f.close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C2E07-6482-452F-BE90-A1FF3E6B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398917"/>
            <a:ext cx="4277073" cy="7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5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예측 그래프 출력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평가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6D312-32E4-4140-A374-46034098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5726013" cy="40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6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keras</a:t>
            </a:r>
            <a:r>
              <a:rPr lang="ko-KR" altLang="en-US" dirty="0"/>
              <a:t>는 더 간단하게 더 쉽게 코딩을 할 수 있게 하도록 태어난 라이브러리</a:t>
            </a:r>
            <a:endParaRPr lang="en-US" altLang="ko-KR" dirty="0"/>
          </a:p>
          <a:p>
            <a:pPr lvl="1"/>
            <a:r>
              <a:rPr lang="en-US" altLang="ko-KR" dirty="0" err="1"/>
              <a:t>Keras</a:t>
            </a:r>
            <a:r>
              <a:rPr lang="ko-KR" altLang="en-US" dirty="0"/>
              <a:t>는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위에서 동작하도록 설계 </a:t>
            </a:r>
            <a:endParaRPr lang="en-US" altLang="ko-KR" dirty="0"/>
          </a:p>
          <a:p>
            <a:pPr lvl="1"/>
            <a:r>
              <a:rPr lang="ko-KR" altLang="en-US" dirty="0"/>
              <a:t>코드가 직관적이고 마치 블록 쌓는 것 과같이 신경망 모델 구성을 쉽게 할 수 있음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google</a:t>
            </a:r>
            <a:r>
              <a:rPr lang="ko-KR" altLang="en-US" dirty="0"/>
              <a:t>에서 </a:t>
            </a:r>
            <a:r>
              <a:rPr lang="en-US" altLang="ko-KR" dirty="0" err="1"/>
              <a:t>tensorflow</a:t>
            </a:r>
            <a:r>
              <a:rPr lang="ko-KR" altLang="en-US" dirty="0"/>
              <a:t>의 더 많은 기능을 </a:t>
            </a:r>
            <a:r>
              <a:rPr lang="en-US" altLang="ko-KR" dirty="0" err="1"/>
              <a:t>keras</a:t>
            </a:r>
            <a:r>
              <a:rPr lang="ko-KR" altLang="en-US" dirty="0"/>
              <a:t>에 추가하는 중</a:t>
            </a:r>
            <a:endParaRPr lang="en-US" altLang="ko-KR" dirty="0"/>
          </a:p>
          <a:p>
            <a:r>
              <a:rPr lang="ko-KR" altLang="en-US" dirty="0"/>
              <a:t>설치 방법</a:t>
            </a:r>
            <a:endParaRPr lang="en-US" altLang="ko-KR" dirty="0"/>
          </a:p>
          <a:p>
            <a:pPr lvl="1"/>
            <a:r>
              <a:rPr lang="en-US" altLang="ko-KR" dirty="0" err="1"/>
              <a:t>Tensorflow</a:t>
            </a:r>
            <a:r>
              <a:rPr lang="ko-KR" altLang="en-US" dirty="0"/>
              <a:t>가 설치된 가상환경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pip install </a:t>
            </a:r>
            <a:r>
              <a:rPr lang="en-US" altLang="ko-KR" dirty="0" err="1"/>
              <a:t>keras</a:t>
            </a:r>
            <a:r>
              <a:rPr lang="en-US" altLang="ko-KR" dirty="0"/>
              <a:t> -&gt; python3 </a:t>
            </a:r>
            <a:r>
              <a:rPr lang="ko-KR" altLang="en-US" dirty="0"/>
              <a:t>실행 </a:t>
            </a:r>
            <a:r>
              <a:rPr lang="en-US" altLang="ko-KR" dirty="0"/>
              <a:t>-&gt; 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keras</a:t>
            </a:r>
            <a:r>
              <a:rPr lang="en-US" altLang="ko-KR" dirty="0"/>
              <a:t> -&gt; import </a:t>
            </a:r>
            <a:r>
              <a:rPr lang="ko-KR" altLang="en-US" dirty="0"/>
              <a:t>시 설치 완료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5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Sequential model</a:t>
            </a:r>
          </a:p>
          <a:p>
            <a:pPr lvl="1"/>
            <a:r>
              <a:rPr lang="en-US" altLang="ko-KR" dirty="0"/>
              <a:t>Layer </a:t>
            </a:r>
            <a:r>
              <a:rPr lang="ko-KR" altLang="en-US" dirty="0"/>
              <a:t>들이 일렬로 나열된 모델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  <a:r>
              <a:rPr lang="ko-KR" altLang="en-US" dirty="0"/>
              <a:t>를 사용하여 </a:t>
            </a:r>
            <a:r>
              <a:rPr lang="en-US" altLang="ko-KR" dirty="0"/>
              <a:t>layer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lvl="1"/>
            <a:r>
              <a:rPr lang="en-US" altLang="ko-KR" dirty="0"/>
              <a:t>Layer </a:t>
            </a:r>
            <a:r>
              <a:rPr lang="ko-KR" altLang="en-US" dirty="0"/>
              <a:t>종류는 </a:t>
            </a:r>
            <a:r>
              <a:rPr lang="en-US" altLang="ko-KR" dirty="0" err="1"/>
              <a:t>tensorflow</a:t>
            </a:r>
            <a:r>
              <a:rPr lang="ko-KR" altLang="en-US" dirty="0"/>
              <a:t>의 구조들을 제공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model class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6972B-7871-425A-AC22-228DED6A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560" y="2996952"/>
            <a:ext cx="2422590" cy="3429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BD1FC5-D0DD-4372-85FD-72C240195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66" y="5276495"/>
            <a:ext cx="4536504" cy="10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5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Dense</a:t>
            </a:r>
          </a:p>
          <a:p>
            <a:pPr lvl="1"/>
            <a:r>
              <a:rPr lang="en-US" altLang="ko-KR" dirty="0"/>
              <a:t>Dense</a:t>
            </a:r>
            <a:r>
              <a:rPr lang="ko-KR" altLang="en-US" dirty="0"/>
              <a:t>는 완전 연결 계층 </a:t>
            </a:r>
            <a:r>
              <a:rPr lang="en-US" altLang="ko-KR" dirty="0"/>
              <a:t>Layer</a:t>
            </a:r>
          </a:p>
          <a:p>
            <a:pPr lvl="1"/>
            <a:r>
              <a:rPr lang="ko-KR" altLang="en-US" dirty="0"/>
              <a:t>가장 대표적인 </a:t>
            </a:r>
            <a:r>
              <a:rPr lang="en-US" altLang="ko-KR" dirty="0"/>
              <a:t>w*</a:t>
            </a:r>
            <a:r>
              <a:rPr lang="en-US" altLang="ko-KR" dirty="0" err="1"/>
              <a:t>x+b</a:t>
            </a:r>
            <a:r>
              <a:rPr lang="en-US" altLang="ko-KR" dirty="0"/>
              <a:t> </a:t>
            </a:r>
            <a:r>
              <a:rPr lang="ko-KR" altLang="en-US" dirty="0"/>
              <a:t>의 형태와 같은 계산수행</a:t>
            </a:r>
            <a:endParaRPr lang="en-US" altLang="ko-KR" dirty="0"/>
          </a:p>
          <a:p>
            <a:r>
              <a:rPr lang="en-US" altLang="ko-KR" dirty="0"/>
              <a:t>Arguments</a:t>
            </a:r>
          </a:p>
          <a:p>
            <a:pPr lvl="1"/>
            <a:r>
              <a:rPr lang="en-US" altLang="ko-KR" dirty="0"/>
              <a:t>Units : </a:t>
            </a:r>
            <a:r>
              <a:rPr lang="ko-KR" altLang="en-US" dirty="0"/>
              <a:t>노드의 개수</a:t>
            </a:r>
            <a:endParaRPr lang="en-US" altLang="ko-KR" dirty="0"/>
          </a:p>
          <a:p>
            <a:pPr lvl="1"/>
            <a:r>
              <a:rPr lang="en-US" altLang="ko-KR" dirty="0" err="1"/>
              <a:t>Input_shape</a:t>
            </a:r>
            <a:r>
              <a:rPr lang="en-US" altLang="ko-KR" dirty="0"/>
              <a:t> &amp; </a:t>
            </a:r>
            <a:r>
              <a:rPr lang="en-US" altLang="ko-KR" dirty="0" err="1"/>
              <a:t>input_dim</a:t>
            </a:r>
            <a:r>
              <a:rPr lang="en-US" altLang="ko-KR" dirty="0"/>
              <a:t> : </a:t>
            </a:r>
            <a:r>
              <a:rPr lang="ko-KR" altLang="en-US" dirty="0"/>
              <a:t>입력의 차원</a:t>
            </a:r>
            <a:endParaRPr lang="en-US" altLang="ko-KR" dirty="0"/>
          </a:p>
          <a:p>
            <a:pPr lvl="2"/>
            <a:r>
              <a:rPr lang="en-US" altLang="ko-KR" dirty="0" err="1"/>
              <a:t>Keras.lyers.Dense</a:t>
            </a:r>
            <a:r>
              <a:rPr lang="en-US" altLang="ko-KR" dirty="0"/>
              <a:t>(1,input_shape(1,) </a:t>
            </a:r>
            <a:r>
              <a:rPr lang="ko-KR" altLang="en-US" dirty="0"/>
              <a:t>라면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개씩 여러 번 수행하겠다는 의미</a:t>
            </a:r>
            <a:endParaRPr lang="en-US" altLang="ko-KR" dirty="0"/>
          </a:p>
          <a:p>
            <a:pPr lvl="1"/>
            <a:r>
              <a:rPr lang="en-US" altLang="ko-KR" dirty="0"/>
              <a:t>Activation : </a:t>
            </a:r>
            <a:r>
              <a:rPr lang="ko-KR" altLang="en-US" dirty="0"/>
              <a:t>활성화 함수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ex)</a:t>
            </a:r>
            <a:r>
              <a:rPr lang="en-US" altLang="ko-KR" dirty="0" err="1"/>
              <a:t>relu,softmax,linear</a:t>
            </a:r>
            <a:endParaRPr lang="en-US" altLang="ko-KR" dirty="0"/>
          </a:p>
          <a:p>
            <a:pPr lvl="2"/>
            <a:r>
              <a:rPr lang="en-US" altLang="ko-KR" dirty="0"/>
              <a:t>Default : None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dense layer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CA36C-0B47-4D54-833E-A3784C86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373216"/>
            <a:ext cx="49720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Complie</a:t>
            </a:r>
            <a:endParaRPr lang="en-US" altLang="ko-KR" dirty="0"/>
          </a:p>
          <a:p>
            <a:pPr lvl="1"/>
            <a:r>
              <a:rPr lang="ko-KR" altLang="en-US" dirty="0"/>
              <a:t>모델을 어떻게 학습을 할 것인가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Loss</a:t>
            </a:r>
          </a:p>
          <a:p>
            <a:pPr lvl="2"/>
            <a:r>
              <a:rPr lang="ko-KR" altLang="en-US" dirty="0"/>
              <a:t>손실 함수 </a:t>
            </a:r>
            <a:r>
              <a:rPr lang="en-US" altLang="ko-KR" dirty="0" err="1"/>
              <a:t>mse,rmse,categorical_crossentropy</a:t>
            </a:r>
            <a:endParaRPr lang="en-US" altLang="ko-KR" dirty="0"/>
          </a:p>
          <a:p>
            <a:pPr lvl="1"/>
            <a:r>
              <a:rPr lang="en-US" altLang="ko-KR" dirty="0"/>
              <a:t>Optimizer</a:t>
            </a:r>
          </a:p>
          <a:p>
            <a:pPr lvl="2"/>
            <a:r>
              <a:rPr lang="ko-KR" altLang="en-US" dirty="0"/>
              <a:t>최적화 </a:t>
            </a:r>
            <a:r>
              <a:rPr lang="en-US" altLang="ko-KR" dirty="0"/>
              <a:t>Adam </a:t>
            </a:r>
            <a:r>
              <a:rPr lang="ko-KR" altLang="en-US" dirty="0"/>
              <a:t>등등</a:t>
            </a:r>
            <a:endParaRPr lang="en-US" altLang="ko-KR" dirty="0"/>
          </a:p>
          <a:p>
            <a:pPr lvl="1"/>
            <a:r>
              <a:rPr lang="ko-KR" altLang="en-US" dirty="0"/>
              <a:t>기타 옵션</a:t>
            </a:r>
            <a:endParaRPr lang="en-US" altLang="ko-KR" dirty="0"/>
          </a:p>
          <a:p>
            <a:pPr lvl="2"/>
            <a:r>
              <a:rPr lang="en-US" altLang="ko-KR" dirty="0"/>
              <a:t>Metrics – </a:t>
            </a:r>
            <a:r>
              <a:rPr lang="ko-KR" altLang="en-US" dirty="0"/>
              <a:t>정확도를 시각화해주는 옵션</a:t>
            </a:r>
            <a:endParaRPr lang="en-US" altLang="ko-KR" dirty="0"/>
          </a:p>
          <a:p>
            <a:pPr lvl="2"/>
            <a:r>
              <a:rPr lang="en-US" altLang="ko-KR" dirty="0"/>
              <a:t>Metrics=[‘accuracy’]</a:t>
            </a:r>
            <a:r>
              <a:rPr lang="ko-KR" altLang="en-US" dirty="0"/>
              <a:t>를 삽입하게 되면 내부적으로 </a:t>
            </a:r>
            <a:r>
              <a:rPr lang="en-US" altLang="ko-KR" dirty="0" err="1"/>
              <a:t>categorical_accuracy</a:t>
            </a:r>
            <a:r>
              <a:rPr lang="en-US" altLang="ko-KR" dirty="0"/>
              <a:t> </a:t>
            </a:r>
            <a:r>
              <a:rPr lang="ko-KR" altLang="en-US" dirty="0"/>
              <a:t>함수를 호출하여 정확도계산</a:t>
            </a:r>
            <a:endParaRPr lang="en-US" altLang="ko-KR" dirty="0"/>
          </a:p>
          <a:p>
            <a:pPr lvl="2"/>
            <a:r>
              <a:rPr lang="ko-KR" altLang="en-US" dirty="0"/>
              <a:t>이 함수는 </a:t>
            </a:r>
            <a:r>
              <a:rPr lang="ko-KR" altLang="en-US" dirty="0" err="1"/>
              <a:t>실제값</a:t>
            </a:r>
            <a:r>
              <a:rPr lang="ko-KR" altLang="en-US" dirty="0"/>
              <a:t> 과 </a:t>
            </a:r>
            <a:r>
              <a:rPr lang="ko-KR" altLang="en-US" dirty="0" err="1"/>
              <a:t>예측값을</a:t>
            </a:r>
            <a:r>
              <a:rPr lang="ko-KR" altLang="en-US" dirty="0"/>
              <a:t> 인자로 받아 수행함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compile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7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Fit</a:t>
            </a:r>
          </a:p>
          <a:p>
            <a:pPr lvl="1"/>
            <a:r>
              <a:rPr lang="ko-KR" altLang="en-US" dirty="0"/>
              <a:t>모델 학습</a:t>
            </a:r>
            <a:endParaRPr lang="en-US" altLang="ko-KR" dirty="0"/>
          </a:p>
          <a:p>
            <a:pPr lvl="1"/>
            <a:r>
              <a:rPr lang="en-US" altLang="ko-KR" dirty="0"/>
              <a:t>Arguments</a:t>
            </a:r>
          </a:p>
          <a:p>
            <a:pPr lvl="2"/>
            <a:r>
              <a:rPr lang="en-US" altLang="ko-KR" dirty="0" err="1"/>
              <a:t>Input_data,real_data,epochs,batch_size</a:t>
            </a:r>
            <a:endParaRPr lang="en-US" altLang="ko-KR" dirty="0"/>
          </a:p>
          <a:p>
            <a:pPr lvl="3"/>
            <a:r>
              <a:rPr lang="en-US" altLang="ko-KR" dirty="0"/>
              <a:t>Epochs</a:t>
            </a:r>
            <a:r>
              <a:rPr lang="ko-KR" altLang="en-US" dirty="0"/>
              <a:t>는 </a:t>
            </a:r>
            <a:r>
              <a:rPr lang="en-US" altLang="ko-KR" dirty="0" err="1"/>
              <a:t>input_data</a:t>
            </a:r>
            <a:r>
              <a:rPr lang="en-US" altLang="ko-KR" dirty="0"/>
              <a:t> </a:t>
            </a:r>
            <a:r>
              <a:rPr lang="ko-KR" altLang="en-US" dirty="0"/>
              <a:t>크기만큼 반복 만일 </a:t>
            </a:r>
            <a:r>
              <a:rPr lang="en-US" altLang="ko-KR" dirty="0" err="1"/>
              <a:t>x_data</a:t>
            </a:r>
            <a:r>
              <a:rPr lang="ko-KR" altLang="en-US" dirty="0"/>
              <a:t>가</a:t>
            </a:r>
            <a:br>
              <a:rPr lang="en-US" altLang="ko-KR" dirty="0"/>
            </a:br>
            <a:r>
              <a:rPr lang="en-US" altLang="ko-KR" dirty="0"/>
              <a:t>500</a:t>
            </a:r>
            <a:r>
              <a:rPr lang="ko-KR" altLang="en-US" dirty="0"/>
              <a:t>개면 </a:t>
            </a:r>
            <a:r>
              <a:rPr lang="en-US" altLang="ko-KR" dirty="0"/>
              <a:t>epochs=10 </a:t>
            </a:r>
            <a:r>
              <a:rPr lang="ko-KR" altLang="en-US" dirty="0"/>
              <a:t>이면 총 </a:t>
            </a:r>
            <a:r>
              <a:rPr lang="en-US" altLang="ko-KR" dirty="0"/>
              <a:t>5000</a:t>
            </a:r>
            <a:r>
              <a:rPr lang="ko-KR" altLang="en-US" dirty="0"/>
              <a:t>번 수행</a:t>
            </a:r>
            <a:endParaRPr lang="en-US" altLang="ko-KR" dirty="0"/>
          </a:p>
          <a:p>
            <a:pPr lvl="3"/>
            <a:r>
              <a:rPr lang="en-US" altLang="ko-KR" dirty="0" err="1"/>
              <a:t>Batch_size</a:t>
            </a:r>
            <a:r>
              <a:rPr lang="ko-KR" altLang="en-US" dirty="0"/>
              <a:t>는 가중치를 몇 개의 샘플로 </a:t>
            </a:r>
            <a:r>
              <a:rPr lang="ko-KR" altLang="en-US" dirty="0" err="1"/>
              <a:t>갱신할것인가</a:t>
            </a:r>
            <a:br>
              <a:rPr lang="en-US" altLang="ko-KR" dirty="0"/>
            </a:br>
            <a:r>
              <a:rPr lang="ko-KR" altLang="en-US" dirty="0"/>
              <a:t>참고</a:t>
            </a:r>
            <a:r>
              <a:rPr lang="en-US" altLang="ko-KR" dirty="0"/>
              <a:t>)-</a:t>
            </a:r>
            <a:r>
              <a:rPr lang="en-US" altLang="ko-KR" dirty="0">
                <a:hlinkClick r:id="rId2"/>
              </a:rPr>
              <a:t>https://tykimos.github.io/2017/03/25/</a:t>
            </a:r>
            <a:r>
              <a:rPr lang="en-US" altLang="ko-KR" dirty="0" err="1">
                <a:hlinkClick r:id="rId2"/>
              </a:rPr>
              <a:t>Fit_Talk</a:t>
            </a:r>
            <a:r>
              <a:rPr lang="en-US" altLang="ko-KR" dirty="0">
                <a:hlinkClick r:id="rId2"/>
              </a:rPr>
              <a:t>/</a:t>
            </a:r>
            <a:endParaRPr lang="en-US" altLang="ko-KR" dirty="0"/>
          </a:p>
          <a:p>
            <a:pPr lvl="1"/>
            <a:r>
              <a:rPr lang="ko-KR" altLang="en-US" dirty="0" err="1"/>
              <a:t>학습시</a:t>
            </a:r>
            <a:r>
              <a:rPr lang="ko-KR" altLang="en-US" dirty="0"/>
              <a:t> </a:t>
            </a:r>
            <a:r>
              <a:rPr lang="en-US" altLang="ko-KR" dirty="0"/>
              <a:t>compile</a:t>
            </a:r>
            <a:r>
              <a:rPr lang="ko-KR" altLang="en-US" dirty="0"/>
              <a:t>에서 </a:t>
            </a:r>
            <a:r>
              <a:rPr lang="en-US" altLang="ko-KR" dirty="0"/>
              <a:t>metrics </a:t>
            </a:r>
            <a:r>
              <a:rPr lang="ko-KR" altLang="en-US" dirty="0"/>
              <a:t>옵션을 주었다면 </a:t>
            </a:r>
            <a:br>
              <a:rPr lang="en-US" altLang="ko-KR" dirty="0"/>
            </a:br>
            <a:r>
              <a:rPr lang="ko-KR" altLang="en-US" dirty="0"/>
              <a:t>이러한 화면이 </a:t>
            </a:r>
            <a:r>
              <a:rPr lang="en-US" altLang="ko-KR" dirty="0"/>
              <a:t>epoch </a:t>
            </a:r>
            <a:r>
              <a:rPr lang="ko-KR" altLang="en-US" dirty="0"/>
              <a:t>수 만큼 출력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fit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68C97B-D9B1-4D08-B6B0-100F1B5E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94" y="5373216"/>
            <a:ext cx="7704856" cy="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4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Predict</a:t>
            </a:r>
          </a:p>
          <a:p>
            <a:pPr lvl="1"/>
            <a:r>
              <a:rPr lang="en-US" altLang="ko-KR" dirty="0"/>
              <a:t>Model</a:t>
            </a:r>
            <a:r>
              <a:rPr lang="ko-KR" altLang="en-US" dirty="0"/>
              <a:t>에서 학습한 토대로 </a:t>
            </a:r>
            <a:r>
              <a:rPr lang="ko-KR" altLang="en-US" dirty="0" err="1"/>
              <a:t>예측값을</a:t>
            </a:r>
            <a:r>
              <a:rPr lang="ko-KR" altLang="en-US" dirty="0"/>
              <a:t> </a:t>
            </a:r>
            <a:r>
              <a:rPr lang="ko-KR" altLang="en-US" dirty="0" err="1"/>
              <a:t>뽑을때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의 입력 형태에 따라 예측 출력 </a:t>
            </a:r>
            <a:r>
              <a:rPr lang="ko-KR" altLang="en-US" dirty="0" err="1"/>
              <a:t>차원또한</a:t>
            </a:r>
            <a:r>
              <a:rPr lang="ko-KR" altLang="en-US" dirty="0"/>
              <a:t> 달라짐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형태의 데이터를 예측시에 출력 </a:t>
            </a:r>
            <a:r>
              <a:rPr lang="en-US" altLang="ko-KR" dirty="0"/>
              <a:t>2</a:t>
            </a:r>
            <a:r>
              <a:rPr lang="ko-KR" altLang="en-US" dirty="0"/>
              <a:t>차원</a:t>
            </a:r>
            <a:endParaRPr lang="en-US" altLang="ko-KR" dirty="0"/>
          </a:p>
          <a:p>
            <a:r>
              <a:rPr lang="en-US" altLang="ko-KR" dirty="0"/>
              <a:t>Summary</a:t>
            </a:r>
          </a:p>
          <a:p>
            <a:pPr lvl="1"/>
            <a:r>
              <a:rPr lang="ko-KR" altLang="en-US" dirty="0"/>
              <a:t>모델의 요약 표현을 출력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predict &amp; summary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EC3ACE-42B6-4D79-900F-057BED74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54" y="2483730"/>
            <a:ext cx="1651096" cy="2754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AC4882-309A-44F4-9B19-16F16D07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61048"/>
            <a:ext cx="5688632" cy="20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4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cui </a:t>
            </a:r>
            <a:r>
              <a:rPr lang="ko-KR" altLang="en-US" dirty="0"/>
              <a:t>환경에서 </a:t>
            </a:r>
            <a:r>
              <a:rPr lang="ko-KR" altLang="en-US" dirty="0" err="1"/>
              <a:t>하는것을</a:t>
            </a:r>
            <a:r>
              <a:rPr lang="ko-KR" altLang="en-US" dirty="0"/>
              <a:t> 추천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-5 </a:t>
            </a:r>
            <a:r>
              <a:rPr lang="ko-KR" altLang="en-US" dirty="0"/>
              <a:t>개 </a:t>
            </a:r>
            <a:r>
              <a:rPr lang="en-US" altLang="ko-KR" dirty="0"/>
              <a:t>y – 1</a:t>
            </a:r>
            <a:r>
              <a:rPr lang="ko-KR" altLang="en-US" dirty="0"/>
              <a:t>개 </a:t>
            </a:r>
            <a:r>
              <a:rPr lang="ko-KR" altLang="en-US" dirty="0" err="1"/>
              <a:t>전처리하여</a:t>
            </a:r>
            <a:r>
              <a:rPr lang="ko-KR" altLang="en-US" dirty="0"/>
              <a:t> 예측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사용한 간단한 회귀모델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B1BF6-62F1-409D-A5F3-92F56838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13" y="1268760"/>
            <a:ext cx="1735142" cy="1347018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2D06517-CB14-4235-B381-A472BBDD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2996952"/>
            <a:ext cx="7200801" cy="35134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#sequential 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모델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4"/>
                </a:solidFill>
                <a:latin typeface="Consolas" panose="020B0609020204030204" pitchFamily="49" charset="0"/>
              </a:rPr>
              <a:t>model = Sequential()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#Dense 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input_data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하나의상태당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64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개의 노드로 전달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model.add</a:t>
            </a:r>
            <a:r>
              <a:rPr kumimoji="0" lang="en-US" altLang="ko-KR" sz="1800" dirty="0">
                <a:solidFill>
                  <a:schemeClr val="accent4"/>
                </a:solidFill>
                <a:latin typeface="Consolas" panose="020B0609020204030204" pitchFamily="49" charset="0"/>
              </a:rPr>
              <a:t>(Dense(64,input_shape=(5,)))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Model.add</a:t>
            </a:r>
            <a:r>
              <a:rPr kumimoji="0" lang="en-US" altLang="ko-KR" sz="1800" dirty="0">
                <a:solidFill>
                  <a:schemeClr val="accent4"/>
                </a:solidFill>
                <a:latin typeface="Consolas" panose="020B0609020204030204" pitchFamily="49" charset="0"/>
              </a:rPr>
              <a:t>(Dense(32))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Model.add</a:t>
            </a:r>
            <a:r>
              <a:rPr kumimoji="0" lang="en-US" altLang="ko-KR" sz="1800" dirty="0">
                <a:solidFill>
                  <a:schemeClr val="accent4"/>
                </a:solidFill>
                <a:latin typeface="Consolas" panose="020B0609020204030204" pitchFamily="49" charset="0"/>
              </a:rPr>
              <a:t>(Dense(16))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model.add</a:t>
            </a:r>
            <a:r>
              <a:rPr kumimoji="0" lang="en-US" altLang="ko-KR" sz="1800" dirty="0">
                <a:solidFill>
                  <a:schemeClr val="accent4"/>
                </a:solidFill>
                <a:latin typeface="Consolas" panose="020B0609020204030204" pitchFamily="49" charset="0"/>
              </a:rPr>
              <a:t>(Dense(1,activation="linear"))</a:t>
            </a:r>
          </a:p>
          <a:p>
            <a:pPr latinLnBrk="0">
              <a:spcBef>
                <a:spcPct val="0"/>
              </a:spcBef>
              <a:buClr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모델의 요약본 출력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model.summary</a:t>
            </a:r>
            <a:r>
              <a:rPr kumimoji="0" lang="en-US" altLang="ko-KR" sz="1800" dirty="0">
                <a:solidFill>
                  <a:schemeClr val="accent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863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fit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D06517-CB14-4235-B381-A472BBDD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556792"/>
            <a:ext cx="7200801" cy="49536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모델 학습 후 </a:t>
            </a:r>
            <a:r>
              <a:rPr kumimoji="0" lang="ko-KR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예측값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실제값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출력</a:t>
            </a:r>
            <a:endParaRPr kumimoji="0" lang="en-US" altLang="ko-KR" sz="1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model.compile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(loss='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mean_squared_error',optimizer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='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adam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',metrics=['accuracy'])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model.fit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train_x,train_y,epochs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=100,batch_size = 5)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y_pred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model.predict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test_x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for 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i,k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in enumerate(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test_y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	print("</a:t>
            </a:r>
            <a:r>
              <a:rPr kumimoji="0" lang="ko-KR" altLang="en-US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에측값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: " + str(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y_pred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][0]) + "</a:t>
            </a:r>
            <a:r>
              <a:rPr kumimoji="0" lang="ko-KR" altLang="en-US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실제값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: "+str(k[0]))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Cui 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환경에서는 </a:t>
            </a:r>
            <a:r>
              <a:rPr kumimoji="0" lang="en-US" altLang="ko-KR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matplot</a:t>
            </a: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그래프 출력 불가능 </a:t>
            </a:r>
            <a:endParaRPr kumimoji="0" lang="en-US" altLang="ko-KR" sz="1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csv 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파일로 만들어서 </a:t>
            </a:r>
            <a:r>
              <a:rPr kumimoji="0" lang="en-US" altLang="ko-KR" sz="1400" dirty="0">
                <a:solidFill>
                  <a:schemeClr val="accent6"/>
                </a:solidFill>
                <a:latin typeface="Consolas" panose="020B0609020204030204" pitchFamily="49" charset="0"/>
              </a:rPr>
              <a:t>notebook</a:t>
            </a:r>
            <a:r>
              <a:rPr kumimoji="0" lang="ko-KR" alt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에서 실행</a:t>
            </a:r>
            <a:b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f = open('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predicttion_sugarblood.csv','w',encoding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='utf-8',newline='')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wr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= 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csv.writer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(f)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for 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in range(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len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y_pred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wr.writerow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([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y_pred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][0],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test_y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][0]])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f.close</a:t>
            </a:r>
            <a:r>
              <a:rPr kumimoji="0" lang="en-US" altLang="ko-KR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C2E07-6482-452F-BE90-A1FF3E6B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398917"/>
            <a:ext cx="4277073" cy="7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77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9445</TotalTime>
  <Words>507</Words>
  <Application>Microsoft Office PowerPoint</Application>
  <PresentationFormat>화면 슬라이드 쇼(4:3)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Consolas</vt:lpstr>
      <vt:lpstr>Symbol</vt:lpstr>
      <vt:lpstr>Times New Roman</vt:lpstr>
      <vt:lpstr>Wingdings</vt:lpstr>
      <vt:lpstr>Default Theme</vt:lpstr>
      <vt:lpstr>keras</vt:lpstr>
      <vt:lpstr>keras</vt:lpstr>
      <vt:lpstr>Keras model class</vt:lpstr>
      <vt:lpstr>Keras dense layer</vt:lpstr>
      <vt:lpstr>Keras compile</vt:lpstr>
      <vt:lpstr>Keras fit</vt:lpstr>
      <vt:lpstr>Keras predict &amp; summary</vt:lpstr>
      <vt:lpstr>Keras 사용한 간단한 회귀모델</vt:lpstr>
      <vt:lpstr>Keras 학습</vt:lpstr>
      <vt:lpstr>Keras 평가</vt:lpstr>
      <vt:lpstr>Keras 평가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고 한설</cp:lastModifiedBy>
  <cp:revision>362</cp:revision>
  <cp:lastPrinted>2016-11-01T07:29:09Z</cp:lastPrinted>
  <dcterms:created xsi:type="dcterms:W3CDTF">2013-09-09T21:16:08Z</dcterms:created>
  <dcterms:modified xsi:type="dcterms:W3CDTF">2019-04-14T07:08:51Z</dcterms:modified>
</cp:coreProperties>
</file>