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78" r:id="rId4"/>
    <p:sldId id="280" r:id="rId5"/>
    <p:sldId id="281" r:id="rId6"/>
    <p:sldId id="279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63" r:id="rId15"/>
  </p:sldIdLst>
  <p:sldSz cx="9144000" cy="5143500" type="screen16x9"/>
  <p:notesSz cx="6858000" cy="9144000"/>
  <p:embeddedFontLst>
    <p:embeddedFont>
      <p:font typeface="나눔고딕 ExtraBold" panose="020D0904000000000000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16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6" y="6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F82B0-6E78-45A2-BB01-6835DA83C8D4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07AD0-447A-421B-89CC-069E163C5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4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046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921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32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20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06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927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377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306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849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2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2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3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7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3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9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2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9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CF060-C877-44F9-B574-50976654B3A9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3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700000">
            <a:off x="5778299" y="2075194"/>
            <a:ext cx="956930" cy="9569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2700000">
            <a:off x="2218437" y="1803479"/>
            <a:ext cx="1500357" cy="150035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2700000">
            <a:off x="3300207" y="1293518"/>
            <a:ext cx="2520280" cy="25202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14659" y="2195294"/>
            <a:ext cx="2114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빅데이터</a:t>
            </a:r>
            <a:endParaRPr lang="en-US" altLang="ko-KR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8C87D7-7BD7-424F-8D0F-298D341DCB8B}"/>
              </a:ext>
            </a:extLst>
          </p:cNvPr>
          <p:cNvSpPr/>
          <p:nvPr/>
        </p:nvSpPr>
        <p:spPr>
          <a:xfrm>
            <a:off x="7020272" y="3939902"/>
            <a:ext cx="1881969" cy="693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20144649</a:t>
            </a:r>
          </a:p>
          <a:p>
            <a:pPr algn="ctr"/>
            <a:r>
              <a:rPr lang="ko-KR" altLang="en-US" dirty="0">
                <a:solidFill>
                  <a:schemeClr val="accent1"/>
                </a:solidFill>
              </a:rPr>
              <a:t>고한설</a:t>
            </a:r>
          </a:p>
        </p:txBody>
      </p:sp>
    </p:spTree>
    <p:extLst>
      <p:ext uri="{BB962C8B-B14F-4D97-AF65-F5344CB8AC3E}">
        <p14:creationId xmlns:p14="http://schemas.microsoft.com/office/powerpoint/2010/main" val="345915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Zeppelin interpreter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설정 확인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08BD3-F3A0-447C-B1B3-4E4E1B1CBE9B}"/>
              </a:ext>
            </a:extLst>
          </p:cNvPr>
          <p:cNvSpPr txBox="1"/>
          <p:nvPr/>
        </p:nvSpPr>
        <p:spPr>
          <a:xfrm>
            <a:off x="6228184" y="846539"/>
            <a:ext cx="1512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Master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속성을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Yarn-cluster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설정합니다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BA0B64-D856-4A5B-BB60-0C145B740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62141"/>
            <a:ext cx="5300299" cy="281335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7993FD-B850-49F8-BCDA-8F49072E8C45}"/>
              </a:ext>
            </a:extLst>
          </p:cNvPr>
          <p:cNvSpPr/>
          <p:nvPr/>
        </p:nvSpPr>
        <p:spPr>
          <a:xfrm>
            <a:off x="4964952" y="3147814"/>
            <a:ext cx="946907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46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SFPD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노트북 생성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&amp;&amp; SFPD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프레임 생성 실행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D401F2-A751-4F73-8F8F-2D1EA52D5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985" y="223966"/>
            <a:ext cx="2419350" cy="1276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7331E4-0542-4504-9A5B-E11BC5EE5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59" y="1417443"/>
            <a:ext cx="6464746" cy="32472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4AFD8F9-B74A-4D08-BAD4-B591DB42D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592" y="2632638"/>
            <a:ext cx="2303731" cy="200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29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SFPD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프레임 생성 실행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6E823B-E3E8-4D10-9E75-53A54992E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31" y="862141"/>
            <a:ext cx="7725175" cy="31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8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시작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종료 쉘 만들기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A8A6FB-1C09-4E2E-9FD5-3F36FEDB6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862141"/>
            <a:ext cx="3476625" cy="6381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38CD16-82A2-49F9-9428-A4C4DADEF1EC}"/>
              </a:ext>
            </a:extLst>
          </p:cNvPr>
          <p:cNvSpPr txBox="1"/>
          <p:nvPr/>
        </p:nvSpPr>
        <p:spPr>
          <a:xfrm>
            <a:off x="4572000" y="879897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시작 쉘에는 실습 때 실행 할 명령어 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줄을 넣습니다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F61E81-6ACF-42AF-B3BB-5D792C5DA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88" y="1731148"/>
            <a:ext cx="3248025" cy="685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632F48-9032-4F1D-BD44-18468F6BE708}"/>
              </a:ext>
            </a:extLst>
          </p:cNvPr>
          <p:cNvSpPr txBox="1"/>
          <p:nvPr/>
        </p:nvSpPr>
        <p:spPr>
          <a:xfrm>
            <a:off x="4572000" y="1812438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종료 쉘에는 실습 때 실행 시킨 명령어의 반대로 실행 시킬 명령어를 써줍니다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5EC49C-5D93-4656-B5F7-2AE0C7FD0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64" y="3149372"/>
            <a:ext cx="4515798" cy="15355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2CC319F-EE6B-4228-9E4B-75DB0295A5A7}"/>
              </a:ext>
            </a:extLst>
          </p:cNvPr>
          <p:cNvSpPr txBox="1"/>
          <p:nvPr/>
        </p:nvSpPr>
        <p:spPr>
          <a:xfrm>
            <a:off x="5220072" y="2837739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Lab-stop.sh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 결과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011167-CA76-4A06-A8A1-AC73398C7DDF}"/>
              </a:ext>
            </a:extLst>
          </p:cNvPr>
          <p:cNvSpPr txBox="1"/>
          <p:nvPr/>
        </p:nvSpPr>
        <p:spPr>
          <a:xfrm>
            <a:off x="818564" y="2837740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Lab-</a:t>
            </a:r>
            <a:r>
              <a:rPr lang="en-US" altLang="ko-KR" sz="140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start.sh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 결과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AECCA4C-76E3-44EF-9BF5-D7EB410683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07" y="3145516"/>
            <a:ext cx="3149524" cy="154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85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66084" y="2522700"/>
            <a:ext cx="2664296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027225" y="1711066"/>
            <a:ext cx="3142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3637" y="3363838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20144649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5232" y="3689512"/>
            <a:ext cx="1326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고한설</a:t>
            </a:r>
          </a:p>
        </p:txBody>
      </p:sp>
      <p:sp>
        <p:nvSpPr>
          <p:cNvPr id="8" name="직각 삼각형 7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5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7" idx="5"/>
          </p:cNvCxnSpPr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각 삼각형 3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1967497"/>
            <a:ext cx="9144000" cy="12085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374929" y="2279361"/>
            <a:ext cx="4394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스파크 데이터 세트 생성</a:t>
            </a:r>
          </a:p>
        </p:txBody>
      </p:sp>
    </p:spTree>
    <p:extLst>
      <p:ext uri="{BB962C8B-B14F-4D97-AF65-F5344CB8AC3E}">
        <p14:creationId xmlns:p14="http://schemas.microsoft.com/office/powerpoint/2010/main" val="329909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SFPD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HDFS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적재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F0F48D-BB3A-4382-A47C-4807DA4AF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94265"/>
            <a:ext cx="4968552" cy="29611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AE7210-E478-419C-877A-93CA004F0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779910"/>
            <a:ext cx="6648450" cy="485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F08BD3-F3A0-447C-B1B3-4E4E1B1CBE9B}"/>
              </a:ext>
            </a:extLst>
          </p:cNvPr>
          <p:cNvSpPr txBox="1"/>
          <p:nvPr/>
        </p:nvSpPr>
        <p:spPr>
          <a:xfrm>
            <a:off x="5651560" y="1320009"/>
            <a:ext cx="3312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SFPD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데이터를 다운을 받은 뒤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HDFS /</a:t>
            </a:r>
            <a:r>
              <a:rPr lang="en-US" altLang="ko-KR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sparkdata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en-US" altLang="ko-KR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sfpd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안에 넣어줍니다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244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SPARK-SHELL LAB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08BD3-F3A0-447C-B1B3-4E4E1B1CBE9B}"/>
              </a:ext>
            </a:extLst>
          </p:cNvPr>
          <p:cNvSpPr txBox="1"/>
          <p:nvPr/>
        </p:nvSpPr>
        <p:spPr>
          <a:xfrm>
            <a:off x="6436203" y="915566"/>
            <a:ext cx="22303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Case class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정의한 뒤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HDFS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상의 </a:t>
            </a:r>
            <a:r>
              <a:rPr lang="en-US" altLang="ko-KR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sfpd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데이터를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Spark </a:t>
            </a:r>
            <a:r>
              <a:rPr lang="en-US" altLang="ko-KR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DataFrame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상에 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적재한 후 데이터 세트를 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생성합니다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08A71C-69C7-4E44-817F-18A0C0845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15566"/>
            <a:ext cx="5738299" cy="375385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1B39328-5DD8-4F0E-AAD0-088BFD16A486}"/>
              </a:ext>
            </a:extLst>
          </p:cNvPr>
          <p:cNvCxnSpPr/>
          <p:nvPr/>
        </p:nvCxnSpPr>
        <p:spPr>
          <a:xfrm>
            <a:off x="827584" y="3075806"/>
            <a:ext cx="19442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88E0419-ADCC-4C50-BCED-39928116B8E2}"/>
              </a:ext>
            </a:extLst>
          </p:cNvPr>
          <p:cNvCxnSpPr/>
          <p:nvPr/>
        </p:nvCxnSpPr>
        <p:spPr>
          <a:xfrm>
            <a:off x="827584" y="4227934"/>
            <a:ext cx="19442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9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SPARK-SHELL LAB2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08BD3-F3A0-447C-B1B3-4E4E1B1CBE9B}"/>
              </a:ext>
            </a:extLst>
          </p:cNvPr>
          <p:cNvSpPr txBox="1"/>
          <p:nvPr/>
        </p:nvSpPr>
        <p:spPr>
          <a:xfrm>
            <a:off x="5691616" y="631309"/>
            <a:ext cx="360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StructField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객체 배열의 </a:t>
            </a:r>
            <a:r>
              <a:rPr lang="en-US" altLang="ko-KR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StructType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객체 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 해줍니다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데이터를 적재하고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case class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정의 합니다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DataFrame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as[T]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메소드를 사용하여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세트로 변환합니다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세트를 뷰로 등록합니다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E37BAB-52F3-4FCA-85E5-277A7205A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31309"/>
            <a:ext cx="5080056" cy="40727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9AF350-D8BD-478C-B8B6-D0052AA1E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616" y="3178393"/>
            <a:ext cx="2618350" cy="1766409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05EF47D-348C-4365-AB18-AA7722C515CE}"/>
              </a:ext>
            </a:extLst>
          </p:cNvPr>
          <p:cNvCxnSpPr/>
          <p:nvPr/>
        </p:nvCxnSpPr>
        <p:spPr>
          <a:xfrm>
            <a:off x="5940152" y="3507854"/>
            <a:ext cx="19442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13CEA61-62A6-47C9-8CB6-10443269BA24}"/>
              </a:ext>
            </a:extLst>
          </p:cNvPr>
          <p:cNvCxnSpPr/>
          <p:nvPr/>
        </p:nvCxnSpPr>
        <p:spPr>
          <a:xfrm>
            <a:off x="5940152" y="4876006"/>
            <a:ext cx="19442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76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7" idx="5"/>
          </p:cNvCxnSpPr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각 삼각형 3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1967497"/>
            <a:ext cx="9144000" cy="12085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00187" y="2279361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재플린</a:t>
            </a:r>
            <a:endParaRPr lang="ko-KR" altLang="en-US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05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CE56795-251A-49B4-817E-80F519B11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744954"/>
            <a:ext cx="7905750" cy="752475"/>
          </a:xfrm>
          <a:prstGeom prst="rect">
            <a:avLst/>
          </a:prstGeom>
        </p:spPr>
      </p:pic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83518" y="262915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재플린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설치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설정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08BD3-F3A0-447C-B1B3-4E4E1B1CBE9B}"/>
              </a:ext>
            </a:extLst>
          </p:cNvPr>
          <p:cNvSpPr txBox="1"/>
          <p:nvPr/>
        </p:nvSpPr>
        <p:spPr>
          <a:xfrm>
            <a:off x="617700" y="1570960"/>
            <a:ext cx="2481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Shiro.ini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9CDC67-29DC-42C8-81D5-2D98BC3E031B}"/>
              </a:ext>
            </a:extLst>
          </p:cNvPr>
          <p:cNvSpPr/>
          <p:nvPr/>
        </p:nvSpPr>
        <p:spPr>
          <a:xfrm>
            <a:off x="6463884" y="858877"/>
            <a:ext cx="1440160" cy="156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B0434E-A3B3-4358-8223-731474D7C262}"/>
              </a:ext>
            </a:extLst>
          </p:cNvPr>
          <p:cNvSpPr/>
          <p:nvPr/>
        </p:nvSpPr>
        <p:spPr>
          <a:xfrm>
            <a:off x="4350884" y="864219"/>
            <a:ext cx="1440160" cy="156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EA5B4A-7925-4519-85E7-968AD1D737C2}"/>
              </a:ext>
            </a:extLst>
          </p:cNvPr>
          <p:cNvSpPr/>
          <p:nvPr/>
        </p:nvSpPr>
        <p:spPr>
          <a:xfrm>
            <a:off x="2051720" y="1174371"/>
            <a:ext cx="987355" cy="156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743834-6E64-4D06-B34D-F5315E0E1552}"/>
              </a:ext>
            </a:extLst>
          </p:cNvPr>
          <p:cNvSpPr/>
          <p:nvPr/>
        </p:nvSpPr>
        <p:spPr>
          <a:xfrm>
            <a:off x="4348229" y="1166487"/>
            <a:ext cx="1404402" cy="156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4E22D35-10BB-4DE8-B870-01CFA31250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926846"/>
            <a:ext cx="2533650" cy="14192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F54A024-8542-4806-8C08-4AB5CEFC7A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34" y="2000411"/>
            <a:ext cx="4010025" cy="16573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BCD7E37-7C93-4E00-8759-BBAA2B1EF4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00" y="3665369"/>
            <a:ext cx="4676775" cy="67627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14EDBD4-E1AA-4AF6-9642-94BC3DD062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75" y="4796878"/>
            <a:ext cx="3886200" cy="2190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0972428-1812-42A3-AE6C-DBB833EB5F1A}"/>
              </a:ext>
            </a:extLst>
          </p:cNvPr>
          <p:cNvSpPr txBox="1"/>
          <p:nvPr/>
        </p:nvSpPr>
        <p:spPr>
          <a:xfrm>
            <a:off x="4671525" y="1611352"/>
            <a:ext cx="2481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Zeppelin-site.xml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0C3481-C6C9-4DC1-8DEA-F1227742E65E}"/>
              </a:ext>
            </a:extLst>
          </p:cNvPr>
          <p:cNvSpPr txBox="1"/>
          <p:nvPr/>
        </p:nvSpPr>
        <p:spPr>
          <a:xfrm>
            <a:off x="608775" y="3339755"/>
            <a:ext cx="2481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Zeppelin-env.sh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14E838-FEB8-4A39-A4B6-532FEF5CBF88}"/>
              </a:ext>
            </a:extLst>
          </p:cNvPr>
          <p:cNvSpPr txBox="1"/>
          <p:nvPr/>
        </p:nvSpPr>
        <p:spPr>
          <a:xfrm>
            <a:off x="617700" y="4445379"/>
            <a:ext cx="2481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bashrc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58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netty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에러 보정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08BD3-F3A0-447C-B1B3-4E4E1B1CBE9B}"/>
              </a:ext>
            </a:extLst>
          </p:cNvPr>
          <p:cNvSpPr txBox="1"/>
          <p:nvPr/>
        </p:nvSpPr>
        <p:spPr>
          <a:xfrm>
            <a:off x="5608957" y="602527"/>
            <a:ext cx="3312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Spark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Zeppelin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netty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버전을 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동일하게 맞춰줍니다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E44B77-9048-4EF3-911C-8AAF7A8AF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71214"/>
            <a:ext cx="4895562" cy="3077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8D7DC7-BEA6-4275-ABD6-FBD66F1C79EF}"/>
              </a:ext>
            </a:extLst>
          </p:cNvPr>
          <p:cNvSpPr txBox="1"/>
          <p:nvPr/>
        </p:nvSpPr>
        <p:spPr>
          <a:xfrm>
            <a:off x="536713" y="1237650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Jackson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에러 보정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9DF910F-3808-4D5F-9860-DAA546640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07" y="1719517"/>
            <a:ext cx="2689045" cy="6995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ECE3697-ECA4-4E3E-A310-D69BA14F5217}"/>
              </a:ext>
            </a:extLst>
          </p:cNvPr>
          <p:cNvSpPr txBox="1"/>
          <p:nvPr/>
        </p:nvSpPr>
        <p:spPr>
          <a:xfrm>
            <a:off x="3491880" y="179364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Jackson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버전도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Spark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Zeppelin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버전을 맞춰줍니다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9A8396-465C-4C5C-B5D0-8EFB73177B91}"/>
              </a:ext>
            </a:extLst>
          </p:cNvPr>
          <p:cNvSpPr txBox="1"/>
          <p:nvPr/>
        </p:nvSpPr>
        <p:spPr>
          <a:xfrm>
            <a:off x="526586" y="2596321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Commons-</a:t>
            </a:r>
            <a:r>
              <a:rPr lang="en-US" altLang="ko-KR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lang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에러 보정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A51997B-E9BE-4863-956A-7830C4741B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3081313"/>
            <a:ext cx="8972550" cy="4762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602D31C-148D-4A7B-B878-E74E6BE778F7}"/>
              </a:ext>
            </a:extLst>
          </p:cNvPr>
          <p:cNvSpPr txBox="1"/>
          <p:nvPr/>
        </p:nvSpPr>
        <p:spPr>
          <a:xfrm>
            <a:off x="551598" y="3749209"/>
            <a:ext cx="661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Zeppelin 0.8.2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버전의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commons-</a:t>
            </a:r>
            <a:r>
              <a:rPr lang="en-US" altLang="ko-KR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lang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버전은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3-3.7 jar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여서 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3-3.7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버전은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.jar-old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수정 </a:t>
            </a:r>
            <a:r>
              <a:rPr lang="ko-KR" altLang="en-US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한뒤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3-3.5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버전을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zeppelin lib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상에 복사해줍니다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030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Zeppelin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 실행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08BD3-F3A0-447C-B1B3-4E4E1B1CBE9B}"/>
              </a:ext>
            </a:extLst>
          </p:cNvPr>
          <p:cNvSpPr txBox="1"/>
          <p:nvPr/>
        </p:nvSpPr>
        <p:spPr>
          <a:xfrm>
            <a:off x="6252224" y="831364"/>
            <a:ext cx="219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재플린을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실행시켜줍니다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9DBCAC-C7F8-4AEE-87E5-51902940D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771550"/>
            <a:ext cx="5381625" cy="16859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361C4F-592F-4A71-93DA-D14973CA2C07}"/>
              </a:ext>
            </a:extLst>
          </p:cNvPr>
          <p:cNvSpPr/>
          <p:nvPr/>
        </p:nvSpPr>
        <p:spPr>
          <a:xfrm>
            <a:off x="1077701" y="2313459"/>
            <a:ext cx="1190043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1BC766-3F3C-4B32-B788-76402C0DA8B1}"/>
              </a:ext>
            </a:extLst>
          </p:cNvPr>
          <p:cNvSpPr txBox="1"/>
          <p:nvPr/>
        </p:nvSpPr>
        <p:spPr>
          <a:xfrm>
            <a:off x="542148" y="2601014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Zeppelin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 접속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9883B11-B3B2-456D-901D-66B48DD39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47" y="3017915"/>
            <a:ext cx="6070842" cy="196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0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247</Words>
  <Application>Microsoft Office PowerPoint</Application>
  <PresentationFormat>화면 슬라이드 쇼(16:9)</PresentationFormat>
  <Paragraphs>74</Paragraphs>
  <Slides>14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나눔고딕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dz160531</dc:creator>
  <cp:lastModifiedBy>한설 고</cp:lastModifiedBy>
  <cp:revision>150</cp:revision>
  <dcterms:created xsi:type="dcterms:W3CDTF">2017-04-25T07:04:17Z</dcterms:created>
  <dcterms:modified xsi:type="dcterms:W3CDTF">2020-05-30T10:14:22Z</dcterms:modified>
</cp:coreProperties>
</file>