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63" r:id="rId2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3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4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67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67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9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6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6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8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2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0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8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65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4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8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1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8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4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8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 저장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451570" y="3022945"/>
            <a:ext cx="8208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문을 통해 반환된 결과를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 형식으로 저장합니다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 경로는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/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sparkdata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/output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파일명은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part-0000-…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 해보니 저장이 잘 되었습니다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90FD4E-26F0-4374-B42E-B35D302C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81" y="818481"/>
            <a:ext cx="4400550" cy="295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B8C8A-C9A9-4BC5-BC29-079539FC1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4" y="1284902"/>
            <a:ext cx="7632848" cy="12868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74AEE7-5BFD-455A-93FA-C6ECDEF9456E}"/>
              </a:ext>
            </a:extLst>
          </p:cNvPr>
          <p:cNvSpPr/>
          <p:nvPr/>
        </p:nvSpPr>
        <p:spPr>
          <a:xfrm>
            <a:off x="641330" y="1966883"/>
            <a:ext cx="3210590" cy="6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읽기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&amp;&amp; 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지구대 스칼라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5233038" y="785197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해놨던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output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읽습니다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Format=Json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3A36C-0C5F-4BE5-9174-B11F0E6F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16395"/>
            <a:ext cx="4679866" cy="16967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DE711F-F47D-411C-AE94-BD444363F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761765"/>
            <a:ext cx="4536504" cy="1785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39A75E-AD75-41FC-823D-78F1B78F3FA4}"/>
              </a:ext>
            </a:extLst>
          </p:cNvPr>
          <p:cNvSpPr txBox="1"/>
          <p:nvPr/>
        </p:nvSpPr>
        <p:spPr>
          <a:xfrm>
            <a:off x="5320305" y="2916395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사건이 많이 발생한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지구대는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pddistrict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그룹화 한 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내림차순으로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24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지구대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674500" y="3284628"/>
            <a:ext cx="7776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뷰를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query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pddistrict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센 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대체합니다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내림차순으로 정렬하고 계산된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반환합니다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8429A1-17A9-490A-9853-8A9E9F8D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71" y="689321"/>
            <a:ext cx="6296025" cy="23336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68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해결 스칼라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1228508" y="3927973"/>
            <a:ext cx="668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Resolution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그룹화하고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뒤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내림차순으로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처음부터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052B69-CE29-4259-A155-65B7BBCD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699542"/>
            <a:ext cx="6419850" cy="3152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58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해결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539552" y="3927973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스칼라 코드에서 반환하는 결과와 동일합니다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다만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뷰를 통해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query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문을 사용하여 결과를 반환합니다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4978D8-45FA-4C4D-8480-984DE947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691526"/>
            <a:ext cx="6286500" cy="3114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23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 해결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E7CCA-A3CA-4742-B621-65EB7602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7" y="1138214"/>
            <a:ext cx="7920880" cy="2512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07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3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 유형 스칼라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879712" y="3773527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Category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한 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내림차순 정렬을 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F1AA46-CC4E-46D8-89E9-53E86ACA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59" y="1230410"/>
            <a:ext cx="4819650" cy="19526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42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3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범죄 유형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734299" y="3775150"/>
            <a:ext cx="77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Category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한 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내림차순 정렬을 하고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뷰를 이용하여 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query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결과를 반환합니다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051EFE-BB1A-41C2-ABAB-5B0A4306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12" y="1059193"/>
            <a:ext cx="7414030" cy="17668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7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다운로드 및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적재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693440" y="377653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Wget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다운로드를 한 뒤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sparkdata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auction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폴더를 추가합니다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auctiondata.csv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sparkdata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/auction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폴더에 복사합니다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A08DB-517E-4E41-82CC-A79555C4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97053"/>
            <a:ext cx="7776864" cy="2456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00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생성 코드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854373" y="4167864"/>
            <a:ext cx="764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Case class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 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읽고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만든 뒤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As.[T]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메소드를 통해  데이터 세트로 변환을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9CDD5-D687-42CA-B708-7F0D2C50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682960"/>
            <a:ext cx="6981825" cy="3305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87891" y="2279361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 생성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5292080" y="83519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Distinct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중복되지 않는 고유한 데이터세트를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리턴합니다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BDC10-B58E-48F3-AB61-D512413E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35198"/>
            <a:ext cx="4171950" cy="3590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BBCAA-25F4-4184-8819-B291496D1FF2}"/>
              </a:ext>
            </a:extLst>
          </p:cNvPr>
          <p:cNvSpPr txBox="1"/>
          <p:nvPr/>
        </p:nvSpPr>
        <p:spPr>
          <a:xfrm>
            <a:off x="5302308" y="162386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Aucid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distinct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연산을 수행하면 얼마나 많은 상품이 팔렸는가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Itemtype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distinct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연산을 수행하면 얼마나 많은 상품 유형이 있는지 결과를 반환해줍니다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E3A8F-53E5-4489-BFED-38E26A374541}"/>
              </a:ext>
            </a:extLst>
          </p:cNvPr>
          <p:cNvSpPr txBox="1"/>
          <p:nvPr/>
        </p:nvSpPr>
        <p:spPr>
          <a:xfrm>
            <a:off x="5285184" y="3242673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Itemtype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그룹으로 묶은 뒤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각 상품의 유형별로 상품의 개수를 반환합니다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537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4743985" y="204853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Aucid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기준으로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기룹하고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수행하면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상품 유형 당 응찰자의 수입니다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AFDC7-9FA0-4595-A798-F1334410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00125"/>
            <a:ext cx="2743200" cy="3143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94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2159887" y="3363838"/>
            <a:ext cx="416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경매 당 최대와 최소 평균 응찰자의 수를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55D724-6F35-4AD7-92CF-C54EF554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07654"/>
            <a:ext cx="5391150" cy="1133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1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5652120" y="170765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유형당 입찰가격의 최대와 최소 평균 가격을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A38D3-6967-48A0-B68B-E9604843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11582"/>
            <a:ext cx="4603712" cy="26674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438FC8-8623-4D78-BE75-4013C27F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906" y="3874718"/>
            <a:ext cx="3324225" cy="457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C5B59-BBDB-418C-B937-DB1B7E59E658}"/>
              </a:ext>
            </a:extLst>
          </p:cNvPr>
          <p:cNvSpPr txBox="1"/>
          <p:nvPr/>
        </p:nvSpPr>
        <p:spPr>
          <a:xfrm>
            <a:off x="5652120" y="38883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낙찰가가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넘는 경매의 수를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19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1973538" y="3925993"/>
            <a:ext cx="490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Xbox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모든 경매에 대해 기본 통계를 계산합니다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Describe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가격을 기준으로 통계를 보여줍니다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DE2D41-6F97-4E79-A1F2-1B3BA92A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89840"/>
            <a:ext cx="5981700" cy="2295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21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 경매 데이터 세트 연산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4452919" y="1986974"/>
            <a:ext cx="4908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Xbox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모든 경매에 대해 기본 통계를 계산합니다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Describe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함수를 사용합니다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위에는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밑에는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price, bid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두개를 기준으로 통계를 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0395D-E94A-451D-ADD7-F1535E61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37409"/>
            <a:ext cx="3076575" cy="4276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33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세트 연산 적용 예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87260" y="799875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데이터세트를 만든 후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filte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pddistrict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SOUTHERN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것들만 뽑습니다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EC8AAB-E36D-4C31-91B7-856535B5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52" y="1491630"/>
            <a:ext cx="8385906" cy="26425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카운트 예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45950" y="60991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복사합니다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4AF1B-F61F-4B38-8029-D2E8F82A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57851"/>
            <a:ext cx="6858000" cy="1514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3465624" y="3016098"/>
            <a:ext cx="4850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HDFS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text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불러옵니다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출력을 해봅니다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위에서 출력시키면 출력이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안나오는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현상이 생겨서 밑으로 뺏습니다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DB1868-7AB4-46A9-B5EC-37645AB5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18711"/>
            <a:ext cx="2605950" cy="23628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42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카운트 예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4685897" y="2263973"/>
            <a:ext cx="485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Split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통해서 공백문자로 구분하여 단어를 분리합니다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4C6CE8-447A-4BB3-B697-EBDC5C55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37569"/>
            <a:ext cx="3845654" cy="3268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4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단어 카운트 예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4067944" y="2110084"/>
            <a:ext cx="485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위에서 공백문자로 구분 한 데이터세트를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단어를 그룹으로 묶어줍니다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그룹들의 개수를 출력해줍니다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BFB01-A4C7-49C8-A12A-EB0D92E5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29235"/>
            <a:ext cx="2808312" cy="37944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10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5724128" y="2728022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주소를 그룹화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주소 별로 사건의 수를 카운트한 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내림차순으로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주소를 표시합니다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한문장으로 결합하면 더 깔끔합니다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F0003-628C-426B-BFE9-8D0830A9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26026"/>
            <a:ext cx="6660232" cy="18457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F27B95-4F31-4D26-8D86-492652D0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652673"/>
            <a:ext cx="4810125" cy="2228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59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</a:t>
            </a:r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7C7A-8887-465B-A8B6-07902110A4D6}"/>
              </a:ext>
            </a:extLst>
          </p:cNvPr>
          <p:cNvSpPr txBox="1"/>
          <p:nvPr/>
        </p:nvSpPr>
        <p:spPr>
          <a:xfrm>
            <a:off x="611560" y="3022946"/>
            <a:ext cx="8208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createOrReplaceTempView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뷰를 만들어줍니다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쿼리문은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incidentnum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카운트를 각 주소별로 계산 한 뒤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이름은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대체합니다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inccount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내림차순으로 정렬한 뒤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까지만 수행합니다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7E277F-52AF-4A74-8245-4372E250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88" y="875570"/>
            <a:ext cx="7248855" cy="19031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68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SFPD Top 5 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 </a:t>
            </a:r>
            <a:r>
              <a:rPr lang="ko-KR" altLang="en-US" sz="14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r>
              <a:rPr lang="ko-KR" altLang="en-US" sz="14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9C1A1-745C-453C-8201-86384022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4" y="795406"/>
            <a:ext cx="4175606" cy="9633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21EDB2-90FB-4579-858B-6CDCCF313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70" y="2067694"/>
            <a:ext cx="4040838" cy="11876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DB3B7-D586-4AC5-8037-18694CA9E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1" y="3535861"/>
            <a:ext cx="3779912" cy="11287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6C7C18-E21A-4D38-B08B-908EE08E6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91" y="755819"/>
            <a:ext cx="3955439" cy="1108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1C63B-5255-43FD-A7E9-5E2D27661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48" y="2211965"/>
            <a:ext cx="3802155" cy="10669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91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662</Words>
  <Application>Microsoft Office PowerPoint</Application>
  <PresentationFormat>화면 슬라이드 쇼(16:9)</PresentationFormat>
  <Paragraphs>149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219</cp:revision>
  <dcterms:created xsi:type="dcterms:W3CDTF">2017-04-25T07:04:17Z</dcterms:created>
  <dcterms:modified xsi:type="dcterms:W3CDTF">2020-05-30T17:57:12Z</dcterms:modified>
</cp:coreProperties>
</file>