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15" r:id="rId4"/>
    <p:sldId id="299" r:id="rId5"/>
    <p:sldId id="307" r:id="rId6"/>
    <p:sldId id="308" r:id="rId7"/>
    <p:sldId id="309" r:id="rId8"/>
    <p:sldId id="310" r:id="rId9"/>
    <p:sldId id="311" r:id="rId10"/>
    <p:sldId id="314" r:id="rId11"/>
    <p:sldId id="316" r:id="rId12"/>
    <p:sldId id="313" r:id="rId13"/>
    <p:sldId id="312" r:id="rId14"/>
    <p:sldId id="263" r:id="rId15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26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49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77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8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3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4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8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61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10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7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D9184E-97B1-41D9-B275-E8D9F6BA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7574"/>
            <a:ext cx="5619750" cy="1857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History Web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AA6365-CB8C-40D9-999B-3C67A95D4297}"/>
              </a:ext>
            </a:extLst>
          </p:cNvPr>
          <p:cNvSpPr/>
          <p:nvPr/>
        </p:nvSpPr>
        <p:spPr>
          <a:xfrm>
            <a:off x="1403648" y="2643758"/>
            <a:ext cx="532859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7B0A31-4179-47A5-A413-A8EF0E140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647" r="-414"/>
          <a:stretch/>
        </p:blipFill>
        <p:spPr>
          <a:xfrm>
            <a:off x="1115616" y="3075806"/>
            <a:ext cx="6264696" cy="1367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252D6-A8F4-40A8-8B1E-E42715FFF2D8}"/>
              </a:ext>
            </a:extLst>
          </p:cNvPr>
          <p:cNvSpPr/>
          <p:nvPr/>
        </p:nvSpPr>
        <p:spPr>
          <a:xfrm>
            <a:off x="1094676" y="3506692"/>
            <a:ext cx="6264696" cy="217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5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0382646-97BA-4F54-97A9-C6C64BC1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4" y="1112153"/>
            <a:ext cx="5810250" cy="457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History server start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AAEB0E-F548-4282-9929-F24A367244F7}"/>
              </a:ext>
            </a:extLst>
          </p:cNvPr>
          <p:cNvGrpSpPr/>
          <p:nvPr/>
        </p:nvGrpSpPr>
        <p:grpSpPr>
          <a:xfrm>
            <a:off x="3700462" y="1770208"/>
            <a:ext cx="1743075" cy="1514475"/>
            <a:chOff x="6372200" y="1707654"/>
            <a:chExt cx="1743075" cy="15144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3340CB-19E1-4BB2-90A3-5FF033A1D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2200" y="1707654"/>
              <a:ext cx="1743075" cy="15144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AA6365-CB8C-40D9-999B-3C67A95D4297}"/>
                </a:ext>
              </a:extLst>
            </p:cNvPr>
            <p:cNvSpPr/>
            <p:nvPr/>
          </p:nvSpPr>
          <p:spPr>
            <a:xfrm>
              <a:off x="6372200" y="1853977"/>
              <a:ext cx="1406617" cy="179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252D6-A8F4-40A8-8B1E-E42715FFF2D8}"/>
              </a:ext>
            </a:extLst>
          </p:cNvPr>
          <p:cNvSpPr/>
          <p:nvPr/>
        </p:nvSpPr>
        <p:spPr>
          <a:xfrm>
            <a:off x="4966612" y="1087357"/>
            <a:ext cx="2557716" cy="188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5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849FB3-9456-4B22-A782-4D0F7CAD1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71550"/>
            <a:ext cx="6840760" cy="4282997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History Web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AA6365-CB8C-40D9-999B-3C67A95D4297}"/>
              </a:ext>
            </a:extLst>
          </p:cNvPr>
          <p:cNvSpPr/>
          <p:nvPr/>
        </p:nvSpPr>
        <p:spPr>
          <a:xfrm>
            <a:off x="971600" y="2100005"/>
            <a:ext cx="1008112" cy="127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2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History Web 2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9A09EA9-274C-43BF-8760-55467819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03598"/>
            <a:ext cx="7571343" cy="11064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0FB116B-3DF4-45F3-BCDD-D2278D2DD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42" y="2403720"/>
            <a:ext cx="7051025" cy="1302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BCC766-3C37-4682-A958-619CCB983C56}"/>
              </a:ext>
            </a:extLst>
          </p:cNvPr>
          <p:cNvSpPr txBox="1"/>
          <p:nvPr/>
        </p:nvSpPr>
        <p:spPr>
          <a:xfrm>
            <a:off x="1591988" y="4011910"/>
            <a:ext cx="59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scala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코드에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캐싱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해제가 마지막에 없어서 두 번째 실행 결과시에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 모두 하나의 스테이지가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스팁이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된것을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확인할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E6756C-A7FF-4235-915B-5D446787BCE8}"/>
              </a:ext>
            </a:extLst>
          </p:cNvPr>
          <p:cNvSpPr/>
          <p:nvPr/>
        </p:nvSpPr>
        <p:spPr>
          <a:xfrm>
            <a:off x="5436096" y="2690126"/>
            <a:ext cx="2702671" cy="385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094E12-A77D-4668-9CDA-68BBCA61C126}"/>
              </a:ext>
            </a:extLst>
          </p:cNvPr>
          <p:cNvSpPr/>
          <p:nvPr/>
        </p:nvSpPr>
        <p:spPr>
          <a:xfrm>
            <a:off x="5580112" y="1203598"/>
            <a:ext cx="28803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6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25805" y="2279361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모니터링 실습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7A70C5-6011-4570-9A05-6170C685B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84" y="843558"/>
            <a:ext cx="5619750" cy="1857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EX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263309-5B2C-45C2-A455-9F42E5D92204}"/>
              </a:ext>
            </a:extLst>
          </p:cNvPr>
          <p:cNvSpPr/>
          <p:nvPr/>
        </p:nvSpPr>
        <p:spPr>
          <a:xfrm>
            <a:off x="1702140" y="2067694"/>
            <a:ext cx="474206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DF885-0B73-400F-9877-215390FB698B}"/>
              </a:ext>
            </a:extLst>
          </p:cNvPr>
          <p:cNvSpPr txBox="1"/>
          <p:nvPr/>
        </p:nvSpPr>
        <p:spPr>
          <a:xfrm>
            <a:off x="1996353" y="4507835"/>
            <a:ext cx="515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Spark-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default.conf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수정해줍니다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C86A33-86D9-42A9-9F06-A640DE9D7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1" y="2763515"/>
            <a:ext cx="6238875" cy="1343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6AC7B-0579-4A78-BED6-2C7D6F3A938F}"/>
              </a:ext>
            </a:extLst>
          </p:cNvPr>
          <p:cNvSpPr/>
          <p:nvPr/>
        </p:nvSpPr>
        <p:spPr>
          <a:xfrm>
            <a:off x="6156176" y="3219822"/>
            <a:ext cx="15352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0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EX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484D5-EA52-43C6-ADF9-F977454A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2" y="705884"/>
            <a:ext cx="5256584" cy="41525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263309-5B2C-45C2-A455-9F42E5D92204}"/>
              </a:ext>
            </a:extLst>
          </p:cNvPr>
          <p:cNvSpPr/>
          <p:nvPr/>
        </p:nvSpPr>
        <p:spPr>
          <a:xfrm>
            <a:off x="1835696" y="2211710"/>
            <a:ext cx="518457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CE2C7-8438-41DA-BE63-EA0168EF0A88}"/>
              </a:ext>
            </a:extLst>
          </p:cNvPr>
          <p:cNvSpPr/>
          <p:nvPr/>
        </p:nvSpPr>
        <p:spPr>
          <a:xfrm>
            <a:off x="1835696" y="3939902"/>
            <a:ext cx="187220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8183E2-B3BA-4ED0-AF14-DD445067C052}"/>
              </a:ext>
            </a:extLst>
          </p:cNvPr>
          <p:cNvSpPr/>
          <p:nvPr/>
        </p:nvSpPr>
        <p:spPr>
          <a:xfrm>
            <a:off x="1835696" y="4692950"/>
            <a:ext cx="187220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870269-110B-4B75-A1CD-8DC16BE6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075490"/>
            <a:ext cx="7858125" cy="2466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EX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CE2C7-8438-41DA-BE63-EA0168EF0A88}"/>
              </a:ext>
            </a:extLst>
          </p:cNvPr>
          <p:cNvSpPr/>
          <p:nvPr/>
        </p:nvSpPr>
        <p:spPr>
          <a:xfrm>
            <a:off x="755576" y="3075585"/>
            <a:ext cx="7488832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AC46A0-4C53-471B-9997-DFCAB489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566"/>
            <a:ext cx="9144000" cy="33123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EX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CE2C7-8438-41DA-BE63-EA0168EF0A88}"/>
              </a:ext>
            </a:extLst>
          </p:cNvPr>
          <p:cNvSpPr/>
          <p:nvPr/>
        </p:nvSpPr>
        <p:spPr>
          <a:xfrm>
            <a:off x="4607176" y="3671509"/>
            <a:ext cx="1260967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9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BD849D-1909-49BE-926E-D2DA29D6B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6" y="1049099"/>
            <a:ext cx="7705176" cy="2763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- Job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CE2C7-8438-41DA-BE63-EA0168EF0A88}"/>
              </a:ext>
            </a:extLst>
          </p:cNvPr>
          <p:cNvSpPr/>
          <p:nvPr/>
        </p:nvSpPr>
        <p:spPr>
          <a:xfrm>
            <a:off x="560938" y="2715766"/>
            <a:ext cx="770517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1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78CE48-47E7-45C4-B921-3894685C1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31590"/>
            <a:ext cx="8254276" cy="22227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–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번째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CE2C7-8438-41DA-BE63-EA0168EF0A88}"/>
              </a:ext>
            </a:extLst>
          </p:cNvPr>
          <p:cNvSpPr/>
          <p:nvPr/>
        </p:nvSpPr>
        <p:spPr>
          <a:xfrm>
            <a:off x="682401" y="2202220"/>
            <a:ext cx="5587019" cy="1031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654F6-ABAC-4A24-8660-D5487681464F}"/>
              </a:ext>
            </a:extLst>
          </p:cNvPr>
          <p:cNvSpPr txBox="1"/>
          <p:nvPr/>
        </p:nvSpPr>
        <p:spPr>
          <a:xfrm>
            <a:off x="1996353" y="3780871"/>
            <a:ext cx="5151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잡이 실행하는 도중에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셔플을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 하면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기본적으로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셔플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파티션 생성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0C16C9-D26A-49B4-8DD8-A9CDBCE14CDF}"/>
              </a:ext>
            </a:extLst>
          </p:cNvPr>
          <p:cNvSpPr/>
          <p:nvPr/>
        </p:nvSpPr>
        <p:spPr>
          <a:xfrm>
            <a:off x="682401" y="1635646"/>
            <a:ext cx="865263" cy="135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2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22954C-E8CA-4503-A31D-E44688BF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2" y="1101884"/>
            <a:ext cx="7417383" cy="24278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–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번째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CE2C7-8438-41DA-BE63-EA0168EF0A88}"/>
              </a:ext>
            </a:extLst>
          </p:cNvPr>
          <p:cNvSpPr/>
          <p:nvPr/>
        </p:nvSpPr>
        <p:spPr>
          <a:xfrm>
            <a:off x="719292" y="2211709"/>
            <a:ext cx="5148852" cy="720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654F6-ABAC-4A24-8660-D5487681464F}"/>
              </a:ext>
            </a:extLst>
          </p:cNvPr>
          <p:cNvSpPr txBox="1"/>
          <p:nvPr/>
        </p:nvSpPr>
        <p:spPr>
          <a:xfrm>
            <a:off x="1996353" y="3780871"/>
            <a:ext cx="515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스테이지 중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스테이지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스킵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수행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62E5C7-F16B-4647-A48E-262CA4DC41B6}"/>
              </a:ext>
            </a:extLst>
          </p:cNvPr>
          <p:cNvSpPr/>
          <p:nvPr/>
        </p:nvSpPr>
        <p:spPr>
          <a:xfrm>
            <a:off x="719292" y="1547943"/>
            <a:ext cx="839765" cy="220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145</Words>
  <Application>Microsoft Office PowerPoint</Application>
  <PresentationFormat>화면 슬라이드 쇼(16:9)</PresentationFormat>
  <Paragraphs>48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317</cp:revision>
  <dcterms:created xsi:type="dcterms:W3CDTF">2017-04-25T07:04:17Z</dcterms:created>
  <dcterms:modified xsi:type="dcterms:W3CDTF">2020-06-23T10:52:48Z</dcterms:modified>
</cp:coreProperties>
</file>