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2" r:id="rId15"/>
    <p:sldId id="321" r:id="rId16"/>
    <p:sldId id="263" r:id="rId1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4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3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5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3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스트리밍 처리 응용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B4BCC-D1F9-4BE0-9AF9-389DBB8E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121265"/>
            <a:ext cx="5600700" cy="952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94A924-3AE6-4CFC-8393-2BA203D9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71750"/>
            <a:ext cx="7776864" cy="21676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F584A4-B97F-45EE-A33F-56A6B1A78E40}"/>
              </a:ext>
            </a:extLst>
          </p:cNvPr>
          <p:cNvSpPr txBox="1"/>
          <p:nvPr/>
        </p:nvSpPr>
        <p:spPr>
          <a:xfrm>
            <a:off x="2798743" y="745517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Sensor.sbt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6BB21-1632-4FFB-845E-B06309C44FAA}"/>
              </a:ext>
            </a:extLst>
          </p:cNvPr>
          <p:cNvSpPr txBox="1"/>
          <p:nvPr/>
        </p:nvSpPr>
        <p:spPr>
          <a:xfrm>
            <a:off x="2805404" y="2209298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SensorApp.scala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87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EFC94-AAE5-432A-8AD2-A1E1E69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766578"/>
            <a:ext cx="7134225" cy="1085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767F03-0D44-4F9C-B11A-B2ABA3DD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1934195"/>
            <a:ext cx="3867150" cy="32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SensorApp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응용의 빌드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A842E-89AF-4A4D-9AA4-9807C64B0AC2}"/>
              </a:ext>
            </a:extLst>
          </p:cNvPr>
          <p:cNvSpPr/>
          <p:nvPr/>
        </p:nvSpPr>
        <p:spPr>
          <a:xfrm>
            <a:off x="3275856" y="2100402"/>
            <a:ext cx="2664296" cy="17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31077-ADD5-48E8-A3C9-ED61E0E66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96" y="2436717"/>
            <a:ext cx="2498607" cy="25201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0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추가 응용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BD4367-2DAB-4BC6-B5FC-317D0184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059582"/>
            <a:ext cx="756285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133E4-6F25-40FD-96F1-665C2C4182BD}"/>
              </a:ext>
            </a:extLst>
          </p:cNvPr>
          <p:cNvSpPr txBox="1"/>
          <p:nvPr/>
        </p:nvSpPr>
        <p:spPr>
          <a:xfrm>
            <a:off x="2805404" y="2049935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 시추 시설 오일 펌프 조사 실행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48113-0472-4D21-A4C0-9E3004DC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36" y="2283718"/>
            <a:ext cx="6804248" cy="27083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0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추가 응용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DB7B2-6FFA-484D-BE7A-7D618F01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3" y="1048845"/>
            <a:ext cx="8134133" cy="35986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카운트 응용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생성 및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 cat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실행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6EF899-5BE9-42D4-A24B-A69B67BD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843558"/>
            <a:ext cx="657225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B9BFBB-FC20-4367-927D-5C90C94D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147814"/>
            <a:ext cx="3962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카운트 응용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558A52-A041-43BC-B217-F999DAE3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78" y="1210044"/>
            <a:ext cx="1440160" cy="36132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E817C5-5A8E-4B12-BC30-01AF10A6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810" y="1190624"/>
            <a:ext cx="1387334" cy="3592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17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5807" y="2279361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스트리밍 실습</a:t>
            </a: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다운로드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1583668" y="317910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 생성 및 다운로드 완료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파일 시스템으로 파일 복사 완료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143FC2-998C-4F22-89F1-B844A4BB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744955"/>
            <a:ext cx="5353050" cy="34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646A31-E1B1-4B2B-9A0F-A861D4B7D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2338116"/>
            <a:ext cx="6991350" cy="638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1976E6-0F47-459F-AC69-356EA93E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25" y="1267399"/>
            <a:ext cx="2419350" cy="352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조사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생성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E12BDB-5B08-4223-B8F3-4F7350FA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270304"/>
            <a:ext cx="7667625" cy="2847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738187" y="2410191"/>
            <a:ext cx="2393653" cy="1714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9A78E1-06B8-4685-B6EB-B66F6FDF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092974"/>
            <a:ext cx="3857625" cy="2619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조사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2643187" y="3507854"/>
            <a:ext cx="1208733" cy="205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2643186" y="1787586"/>
            <a:ext cx="3801022" cy="1432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32E18F-C3BF-4029-B664-829ABBF10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166812"/>
            <a:ext cx="7038975" cy="2809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조사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오일 압력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1052512" y="2283718"/>
            <a:ext cx="243936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1066069" y="1827243"/>
            <a:ext cx="3217899" cy="456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96094-2DFD-4987-8FD9-B644F9BE70EF}"/>
              </a:ext>
            </a:extLst>
          </p:cNvPr>
          <p:cNvSpPr txBox="1"/>
          <p:nvPr/>
        </p:nvSpPr>
        <p:spPr>
          <a:xfrm>
            <a:off x="1583668" y="4141437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오일 압력이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미만인 데이터 프레임 생성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레코드만 출력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자원에 대한 오일 압력의 일별 통계 조사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agg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A498AD-D317-4E91-8965-6372D519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7" y="1485628"/>
            <a:ext cx="8253866" cy="1537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 조사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SQL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일별 통계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445067" y="2051465"/>
            <a:ext cx="8253866" cy="643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39E53-29E8-4AD7-A7BC-BEEEFD467F67}"/>
              </a:ext>
            </a:extLst>
          </p:cNvPr>
          <p:cNvSpPr txBox="1"/>
          <p:nvPr/>
        </p:nvSpPr>
        <p:spPr>
          <a:xfrm>
            <a:off x="1583668" y="3416033"/>
            <a:ext cx="5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sensorDF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등록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자원별로 센서 값의 일별 통계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AVG, MAX, MIN</a:t>
            </a:r>
          </a:p>
        </p:txBody>
      </p:sp>
    </p:spTree>
    <p:extLst>
      <p:ext uri="{BB962C8B-B14F-4D97-AF65-F5344CB8AC3E}">
        <p14:creationId xmlns:p14="http://schemas.microsoft.com/office/powerpoint/2010/main" val="66375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스트리밍 데이터 프레임 생성 및 스트리밍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2997F7-A19A-4671-B516-78D85B69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14" y="877391"/>
            <a:ext cx="7206572" cy="1694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F51107-4A4A-4F6A-92A8-C1CE68013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34" y="2764330"/>
            <a:ext cx="2937331" cy="2257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스트리밍 처리 실행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78D78-8706-4D19-8929-735B99CD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31064"/>
            <a:ext cx="3990975" cy="3895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D4DC27-E534-4F40-8AE8-B19BDBE3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862141"/>
            <a:ext cx="5124450" cy="295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587898-2E03-4FF9-8C5B-DF2BAB9AF779}"/>
              </a:ext>
            </a:extLst>
          </p:cNvPr>
          <p:cNvSpPr/>
          <p:nvPr/>
        </p:nvSpPr>
        <p:spPr>
          <a:xfrm>
            <a:off x="2623329" y="2211710"/>
            <a:ext cx="652527" cy="205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178</Words>
  <Application>Microsoft Office PowerPoint</Application>
  <PresentationFormat>화면 슬라이드 쇼(16:9)</PresentationFormat>
  <Paragraphs>53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326</cp:revision>
  <dcterms:created xsi:type="dcterms:W3CDTF">2017-04-25T07:04:17Z</dcterms:created>
  <dcterms:modified xsi:type="dcterms:W3CDTF">2020-06-26T04:26:07Z</dcterms:modified>
</cp:coreProperties>
</file>