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5" r:id="rId6"/>
    <p:sldId id="306" r:id="rId7"/>
    <p:sldId id="263" r:id="rId8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8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2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8096" y="2279361"/>
            <a:ext cx="400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응용 구축 실습</a:t>
            </a: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sfpdApp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5076056" y="2026353"/>
            <a:ext cx="3152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폴더 생성 완료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Sbt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스크립트 작성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Sbt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version 1.3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608E16-9407-421D-9E7F-EA55FB57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0" y="3527887"/>
            <a:ext cx="5248275" cy="8286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067FCC-B377-4562-A2CE-B4B0B1BA6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80" y="1201275"/>
            <a:ext cx="3886200" cy="314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04C58C-6565-46A4-9C06-26014F372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80" y="2333625"/>
            <a:ext cx="2647950" cy="47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8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sfpdApp.scala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5436096" y="2043691"/>
            <a:ext cx="36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sfpd.csv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읽고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카테고리를 그룹화 하여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353F62-113C-48BF-9D25-2033432A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18775"/>
            <a:ext cx="4945937" cy="32145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64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sfpdApp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응용의 빌드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1996353" y="4122031"/>
            <a:ext cx="515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Sbt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package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통하여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-project jar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생성합니다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spark-submit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통해 실행합니다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7F292-569D-4F8B-A96C-240AC86FB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4" y="852554"/>
            <a:ext cx="8049338" cy="1099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792AAE-98D5-41BE-843A-9E95D8F8D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400300"/>
            <a:ext cx="4038600" cy="34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1D62DB-D1DF-42E3-8447-B037D7EDB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4" y="2899818"/>
            <a:ext cx="6915150" cy="333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96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sfpdApp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C72539-448C-435A-BF42-DE88469D5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753762"/>
            <a:ext cx="1705236" cy="39996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9648814-0F7C-42C3-96F5-74428A13A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568" y="754944"/>
            <a:ext cx="1484010" cy="39996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92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72</Words>
  <Application>Microsoft Office PowerPoint</Application>
  <PresentationFormat>화면 슬라이드 쇼(16:9)</PresentationFormat>
  <Paragraphs>26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280</cp:revision>
  <dcterms:created xsi:type="dcterms:W3CDTF">2017-04-25T07:04:17Z</dcterms:created>
  <dcterms:modified xsi:type="dcterms:W3CDTF">2020-06-20T23:41:59Z</dcterms:modified>
</cp:coreProperties>
</file>