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98" r:id="rId3"/>
    <p:sldId id="299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2" r:id="rId15"/>
    <p:sldId id="321" r:id="rId16"/>
    <p:sldId id="323" r:id="rId17"/>
    <p:sldId id="263" r:id="rId18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6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87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3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37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2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0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3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1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5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0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8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33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4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적용 데이터 분할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FA3591-4DE3-4D5E-BF93-5B5D4D55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92" y="1550209"/>
            <a:ext cx="7723014" cy="20430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6A5B81-EF2A-4F3E-8DB5-4261D4C7E1C4}"/>
              </a:ext>
            </a:extLst>
          </p:cNvPr>
          <p:cNvSpPr/>
          <p:nvPr/>
        </p:nvSpPr>
        <p:spPr>
          <a:xfrm>
            <a:off x="710492" y="2502411"/>
            <a:ext cx="1773276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7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구축 및 테스트 데이터 추천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0B8DDA-F8CE-45D3-9B28-57E308DC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415375"/>
            <a:ext cx="7305675" cy="6000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0F42A0-F30F-4D12-94E1-7874DD3E2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50" y="2270305"/>
            <a:ext cx="3390900" cy="2476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0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추천 결과 조회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133E4-6F25-40FD-96F1-665C2C4182BD}"/>
              </a:ext>
            </a:extLst>
          </p:cNvPr>
          <p:cNvSpPr txBox="1"/>
          <p:nvPr/>
        </p:nvSpPr>
        <p:spPr>
          <a:xfrm>
            <a:off x="2915816" y="3867894"/>
            <a:ext cx="354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4169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위한 추천 영화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F86C5F-7904-4DDF-BEF2-147EF005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72" y="1113282"/>
            <a:ext cx="6553200" cy="2362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04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추천 결과 조회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FE6266-493C-46C3-8CFF-581130A9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987574"/>
            <a:ext cx="6677025" cy="23717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6DDCA-BDE0-4379-B99A-F9137BC9A175}"/>
              </a:ext>
            </a:extLst>
          </p:cNvPr>
          <p:cNvSpPr txBox="1"/>
          <p:nvPr/>
        </p:nvSpPr>
        <p:spPr>
          <a:xfrm>
            <a:off x="2915816" y="3867894"/>
            <a:ext cx="354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4169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위한 추천 영화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사용하여 영화 제목도 출력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0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거짓 양성 조사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F84386-28E2-4C6F-9A9A-1AE34535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915566"/>
            <a:ext cx="6734175" cy="2657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E5FEA-94C0-4C9A-8631-5ADD6A9E4D77}"/>
              </a:ext>
            </a:extLst>
          </p:cNvPr>
          <p:cNvSpPr txBox="1"/>
          <p:nvPr/>
        </p:nvSpPr>
        <p:spPr>
          <a:xfrm>
            <a:off x="2483768" y="3867894"/>
            <a:ext cx="3978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테스트 데이터에서 예측 추천은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이상으로 했지만 실제 평가는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이하인 틀린 예측 조사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68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평가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3F2BE9-B3A5-4CC1-BF72-7C5199E6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419622"/>
            <a:ext cx="5133975" cy="21240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17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훈련 데이터 추가 실행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9A8466-6A5F-4F77-A129-2A7041DC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131590"/>
            <a:ext cx="7134225" cy="2495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54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76062" y="2279361"/>
            <a:ext cx="3191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</a:t>
            </a:r>
            <a:r>
              <a:rPr lang="en-US" altLang="ko-KR" sz="3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Mlib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5533" y="28017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다운로드 및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적재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1583668" y="3527306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디렉토리 생성 및 다운로드 완료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하둡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파일 시스템으로 파일 복사 완료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37250-6EEB-400E-B7FD-17D715A3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092974"/>
            <a:ext cx="2724150" cy="314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90094-39DF-4C58-9BD8-56F957AF3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1621691"/>
            <a:ext cx="5600700" cy="4476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7F0A9C-1F70-4211-9EA3-45F8E7B7B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2" y="2274035"/>
            <a:ext cx="6924675" cy="800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8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스키마 정의 및 데이터 변환 함수 정의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25D853-26E6-48BB-AFE6-0A41259B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22" y="771550"/>
            <a:ext cx="4846290" cy="15896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75B4A3-8395-48FA-9067-0050F33ED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933" y="2571750"/>
            <a:ext cx="5413598" cy="22205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882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4F8718-A207-4750-8BBF-202BEB3F0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04975"/>
            <a:ext cx="7200900" cy="1733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 데이터 프레임 생성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A215-8C9F-4A38-A797-920336304A08}"/>
              </a:ext>
            </a:extLst>
          </p:cNvPr>
          <p:cNvSpPr/>
          <p:nvPr/>
        </p:nvSpPr>
        <p:spPr>
          <a:xfrm>
            <a:off x="971550" y="2933238"/>
            <a:ext cx="1728242" cy="5052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BD7BCA-B8AF-4318-A8B0-AE870224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89" y="1092974"/>
            <a:ext cx="4552355" cy="34085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영화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데이터 프레임 생성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A215-8C9F-4A38-A797-920336304A08}"/>
              </a:ext>
            </a:extLst>
          </p:cNvPr>
          <p:cNvSpPr/>
          <p:nvPr/>
        </p:nvSpPr>
        <p:spPr>
          <a:xfrm>
            <a:off x="2132632" y="2283717"/>
            <a:ext cx="2223344" cy="2217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9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A0253E-E60F-4FB8-8B25-D9586AF8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25" y="1009531"/>
            <a:ext cx="7109949" cy="2365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질의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26702D-F399-466E-8256-A5770AB3049C}"/>
              </a:ext>
            </a:extLst>
          </p:cNvPr>
          <p:cNvSpPr/>
          <p:nvPr/>
        </p:nvSpPr>
        <p:spPr>
          <a:xfrm>
            <a:off x="1017025" y="1551296"/>
            <a:ext cx="1754775" cy="1668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39E53-29E8-4AD7-A7BC-BEEEFD467F67}"/>
              </a:ext>
            </a:extLst>
          </p:cNvPr>
          <p:cNvSpPr txBox="1"/>
          <p:nvPr/>
        </p:nvSpPr>
        <p:spPr>
          <a:xfrm>
            <a:off x="1583668" y="3798315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평가된 영화의 제목과 최대 점수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최소 점수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평가자 수 조사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평가자 수를 기준으로 내림차순 정렬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75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질의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80C6DE-B390-4267-9FD2-796D90D0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52" y="987574"/>
            <a:ext cx="6566495" cy="28845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DDC48-A45A-46D4-8ED7-BB53F92F3D6B}"/>
              </a:ext>
            </a:extLst>
          </p:cNvPr>
          <p:cNvSpPr txBox="1"/>
          <p:nvPr/>
        </p:nvSpPr>
        <p:spPr>
          <a:xfrm>
            <a:off x="1583668" y="4083918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평가를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많이한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명의 사용자가 평가한 영화 수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질의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1298C-2A9F-445F-823E-E2A7FFBC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01" y="886231"/>
            <a:ext cx="6008798" cy="25256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977E9C-D20B-4AB0-BB95-E554767E9863}"/>
              </a:ext>
            </a:extLst>
          </p:cNvPr>
          <p:cNvSpPr txBox="1"/>
          <p:nvPr/>
        </p:nvSpPr>
        <p:spPr>
          <a:xfrm>
            <a:off x="1583668" y="3867894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4169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평가한 영화 중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 이상이 되는 영화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6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190</Words>
  <Application>Microsoft Office PowerPoint</Application>
  <PresentationFormat>화면 슬라이드 쇼(16:9)</PresentationFormat>
  <Paragraphs>53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353</cp:revision>
  <dcterms:created xsi:type="dcterms:W3CDTF">2017-04-25T07:04:17Z</dcterms:created>
  <dcterms:modified xsi:type="dcterms:W3CDTF">2020-06-28T15:42:13Z</dcterms:modified>
</cp:coreProperties>
</file>