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8" r:id="rId4"/>
    <p:sldId id="289" r:id="rId5"/>
    <p:sldId id="279" r:id="rId6"/>
    <p:sldId id="283" r:id="rId7"/>
    <p:sldId id="290" r:id="rId8"/>
    <p:sldId id="284" r:id="rId9"/>
    <p:sldId id="291" r:id="rId10"/>
    <p:sldId id="292" r:id="rId11"/>
    <p:sldId id="293" r:id="rId12"/>
    <p:sldId id="294" r:id="rId13"/>
    <p:sldId id="263" r:id="rId14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02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4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6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0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2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4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9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4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9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셋 만들기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550995" y="937760"/>
            <a:ext cx="7765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만들어 둔 데이터프레임을 통해 데이터셋을 만듭니다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As.[T]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메소드를 통해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 = Apache case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  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데이터셋으로 변환시킵니다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LogDF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&lt;-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   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LogDS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&lt;-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셋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뷰를 만들어서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쿼리문을 사용 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B617D-7D69-47EF-B042-13B450510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9702"/>
            <a:ext cx="6840760" cy="198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셋 만들기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재플린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6275448" y="1195591"/>
            <a:ext cx="2691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재플린상에서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셋을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만들때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컬렉션을 사용하여 좀더 간편하게 만들었습니다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한번에 넣을 수 있도록 작성했습니다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6335C8-659A-417D-A10E-5FECDCFA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6" y="690691"/>
            <a:ext cx="2381250" cy="342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F8DEC1-6AC6-4185-815B-38E1A6DEA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16" y="1195591"/>
            <a:ext cx="5093213" cy="3077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B4DC9C-2BFA-4638-ACC9-A1E60E01E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16" y="1621979"/>
            <a:ext cx="5710332" cy="29659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43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셋 만들기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재플린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2675019" y="3285450"/>
            <a:ext cx="350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스파크 쉘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상에서와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동일하게 출력이 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707D2D-7755-4AA2-B835-4BA413F6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1" y="987574"/>
            <a:ext cx="7134225" cy="2095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22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18965" y="2279361"/>
            <a:ext cx="3506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주제 선정</a:t>
            </a:r>
          </a:p>
        </p:txBody>
      </p:sp>
    </p:spTree>
    <p:extLst>
      <p:ext uri="{BB962C8B-B14F-4D97-AF65-F5344CB8AC3E}">
        <p14:creationId xmlns:p14="http://schemas.microsoft.com/office/powerpoint/2010/main" val="329909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로그를 사용하여 사용자 패턴 분석 하기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611560" y="1092974"/>
            <a:ext cx="38164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로그에는 방문자의 특징이 들어있습니다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유입경로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위치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검색어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기기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52581-9EEB-439F-8C1C-7A3F11E8D081}"/>
              </a:ext>
            </a:extLst>
          </p:cNvPr>
          <p:cNvSpPr txBox="1"/>
          <p:nvPr/>
        </p:nvSpPr>
        <p:spPr>
          <a:xfrm>
            <a:off x="4402336" y="1092974"/>
            <a:ext cx="4258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로그에는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방문자가 행동한 기록이 들어있습니다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방문형태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신규방문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재방문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페이지 뷰 </a:t>
            </a:r>
            <a:b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-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사이트 방문자가 웹 페이지를 열람한 횟수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체류시간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647564" y="3077588"/>
            <a:ext cx="7740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로그 분석을 통해 웹 서비스를 제공하는 웹 사이트들은 방문자들의 성향과 행동패턴을 알 수 있다면 더 나은 서비스를 제공 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쇼핑몰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펜션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학원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병원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커뮤니티와 같이 제품이나 서비스를 판매하는 사이트들은 웹 로그 분석을 통해 판매 수익을 극대화 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특정 이용의 목적으로 이용되는 웹 서버는 웹 공격을 수행하는 특정 사용자를 발견할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4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출처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540621" y="723642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교회 웹 서버의 로그 기록을 가지고 분석을 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B232DE-91D5-4A5D-8300-5B3A2ED3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9" y="1246862"/>
            <a:ext cx="8568952" cy="4257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72B9D9-41AE-457D-9880-B2E017B9E02C}"/>
              </a:ext>
            </a:extLst>
          </p:cNvPr>
          <p:cNvSpPr txBox="1"/>
          <p:nvPr/>
        </p:nvSpPr>
        <p:spPr>
          <a:xfrm>
            <a:off x="598177" y="1991542"/>
            <a:ext cx="75608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 기록은 아래와 같이 필드를 가집니다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클라이언트의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IP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클라이언트의 사용자 이름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대게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‘-’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표시합니다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.)</a:t>
            </a:r>
          </a:p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클라이언트의 로그인 정보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대게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‘-’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표시합니다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.)</a:t>
            </a:r>
          </a:p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날짜와 시간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경로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 코드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전송된 바이트 수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 </a:t>
            </a:r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Referer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필드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직접 접속하면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‘-’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이며 다른 경로를 통해 접속 시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 기록됩니다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.)</a:t>
            </a:r>
          </a:p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10.User-Agent :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사용자의 브라우저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운영체제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정보가 나옵니다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59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81770" y="2279361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데이터 세트 생성</a:t>
            </a:r>
          </a:p>
        </p:txBody>
      </p:sp>
    </p:spTree>
    <p:extLst>
      <p:ext uri="{BB962C8B-B14F-4D97-AF65-F5344CB8AC3E}">
        <p14:creationId xmlns:p14="http://schemas.microsoft.com/office/powerpoint/2010/main" val="421505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 Log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가상 머신 상으로 복사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-FileZilla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DED58E-94BE-47F3-8483-0F20E8DA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35646"/>
            <a:ext cx="3035821" cy="2312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DC408C-BC7C-4FC3-BF7E-A6CE13AC0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51" y="1960700"/>
            <a:ext cx="5029649" cy="166255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11E134-CF21-447B-9C5D-FBBC16EA81E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359349" y="2791978"/>
            <a:ext cx="75500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79A7BE-99D6-4FCD-B3B1-B70374FE719F}"/>
              </a:ext>
            </a:extLst>
          </p:cNvPr>
          <p:cNvSpPr/>
          <p:nvPr/>
        </p:nvSpPr>
        <p:spPr>
          <a:xfrm>
            <a:off x="323528" y="2211710"/>
            <a:ext cx="2088232" cy="16561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0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1294" y="241758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 Log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HDFS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상에 복사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Hadoop fs –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copyFromLocal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[Local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파일시스템경로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][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파일이름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 [HDFS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상의 경로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Hadoop fs –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copyFromLocal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./* /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logdata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	              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3CC185-17E9-4B3A-A345-F177B1E5B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82"/>
          <a:stretch/>
        </p:blipFill>
        <p:spPr>
          <a:xfrm>
            <a:off x="4412386" y="1707654"/>
            <a:ext cx="3811249" cy="2397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BFFE88-D2D7-4FAD-BE50-C619BEA3C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799" b="45357"/>
          <a:stretch/>
        </p:blipFill>
        <p:spPr>
          <a:xfrm>
            <a:off x="609846" y="1707654"/>
            <a:ext cx="3823513" cy="26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6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상의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읽기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550995" y="937760"/>
            <a:ext cx="7765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읽기 위해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textFile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이용해서 여러 개를 읽은 뒤 각각의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하나의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합칩니다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D09EE8-0FEB-4674-8A64-C0E99A35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9" y="1525971"/>
            <a:ext cx="4026745" cy="23029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E17989-E58D-4EBB-8ED6-2EF6EBB1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301" y="2263521"/>
            <a:ext cx="3046115" cy="82781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2CA32C-0DA6-4BA9-9F5A-DBD58B2CC607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688534" y="2677431"/>
            <a:ext cx="5817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0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 data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550995" y="771550"/>
            <a:ext cx="7765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Apache Web Log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파일은 텍스트로 읽고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split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나눌 수 없습니다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 중간에 공백이 존재하기때문에 정규식을 이용해서 토큰별로 분리합니다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2CA32C-0DA6-4BA9-9F5A-DBD58B2CC607}"/>
              </a:ext>
            </a:extLst>
          </p:cNvPr>
          <p:cNvCxnSpPr>
            <a:cxnSpLocks/>
          </p:cNvCxnSpPr>
          <p:nvPr/>
        </p:nvCxnSpPr>
        <p:spPr>
          <a:xfrm flipV="1">
            <a:off x="4281117" y="3589320"/>
            <a:ext cx="5817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1963C1C-9E66-477B-B1C3-135B26DF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2" y="1379825"/>
            <a:ext cx="8082288" cy="449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FFE6E5-2966-4287-AAB4-862A86055D29}"/>
              </a:ext>
            </a:extLst>
          </p:cNvPr>
          <p:cNvSpPr txBox="1"/>
          <p:nvPr/>
        </p:nvSpPr>
        <p:spPr>
          <a:xfrm>
            <a:off x="538112" y="2258593"/>
            <a:ext cx="7765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통합된 하나의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통해서 각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Row RDD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정규식에 패턴에 맞게 매칭 시켜 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다음 데이터 프레임화 시켜줍니다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1DC0BD-4015-448F-A45C-2FABF8E1C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4" y="2945594"/>
            <a:ext cx="3602442" cy="1466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E87739-76DE-4112-906E-CBF122ADC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256" y="3165168"/>
            <a:ext cx="4136510" cy="8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6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433</Words>
  <Application>Microsoft Office PowerPoint</Application>
  <PresentationFormat>화면 슬라이드 쇼(16:9)</PresentationFormat>
  <Paragraphs>78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183</cp:revision>
  <dcterms:created xsi:type="dcterms:W3CDTF">2017-04-25T07:04:17Z</dcterms:created>
  <dcterms:modified xsi:type="dcterms:W3CDTF">2020-05-30T22:31:42Z</dcterms:modified>
</cp:coreProperties>
</file>