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78" r:id="rId4"/>
    <p:sldId id="297" r:id="rId5"/>
    <p:sldId id="289" r:id="rId6"/>
    <p:sldId id="293" r:id="rId7"/>
    <p:sldId id="294" r:id="rId8"/>
    <p:sldId id="295" r:id="rId9"/>
    <p:sldId id="296" r:id="rId10"/>
    <p:sldId id="301" r:id="rId11"/>
    <p:sldId id="298" r:id="rId12"/>
    <p:sldId id="299" r:id="rId13"/>
    <p:sldId id="300" r:id="rId14"/>
    <p:sldId id="263" r:id="rId15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02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3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5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6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9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24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40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2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큰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bytes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를 주고 받은 호스트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F2CCA-C6B1-4B54-B257-CF12A8CF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48" y="1031419"/>
            <a:ext cx="7429500" cy="21907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37D2AE-E9B8-4E64-B7E7-15C5CA60AAF8}"/>
              </a:ext>
            </a:extLst>
          </p:cNvPr>
          <p:cNvSpPr txBox="1"/>
          <p:nvPr/>
        </p:nvSpPr>
        <p:spPr>
          <a:xfrm>
            <a:off x="857250" y="3503811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Bytes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형 변환을 해준 뒤에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byte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내림차순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개만 뽑아 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59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연산 준비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8F3A7-3222-49DF-8958-859CCF54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9" y="876999"/>
            <a:ext cx="3614097" cy="286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AA1F1-C7B9-411F-BB6D-EC6C29B3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632" y="1237040"/>
            <a:ext cx="4558609" cy="21289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7913CA-6295-442A-B6BE-6E9D10B444C7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3855856" y="2301492"/>
            <a:ext cx="487776" cy="6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CFDB70-C0BC-42F1-8181-EE00A0AF5D46}"/>
              </a:ext>
            </a:extLst>
          </p:cNvPr>
          <p:cNvSpPr txBox="1"/>
          <p:nvPr/>
        </p:nvSpPr>
        <p:spPr>
          <a:xfrm>
            <a:off x="900246" y="3830537"/>
            <a:ext cx="75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접속한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path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게시판 접속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일치하면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게시판에 접속 한 것 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이를 통해 사용자가 어떤 게시판에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몇번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접속한 것을 알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82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FDB70-C0BC-42F1-8181-EE00A0AF5D46}"/>
              </a:ext>
            </a:extLst>
          </p:cNvPr>
          <p:cNvSpPr txBox="1"/>
          <p:nvPr/>
        </p:nvSpPr>
        <p:spPr>
          <a:xfrm>
            <a:off x="4080910" y="1108742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우선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json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읽고 뷰를 만들어줍니다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데이터 뷰와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path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url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같다면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해당 게시판에 접속한 것입니다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FC663-1873-4C42-A9B7-0D6A9CC5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0" y="763093"/>
            <a:ext cx="3744416" cy="20541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E880A7-E2C1-40BC-ABA1-785305E9B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18246"/>
            <a:ext cx="7452320" cy="19632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67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연산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FDB70-C0BC-42F1-8181-EE00A0AF5D46}"/>
              </a:ext>
            </a:extLst>
          </p:cNvPr>
          <p:cNvSpPr txBox="1"/>
          <p:nvPr/>
        </p:nvSpPr>
        <p:spPr>
          <a:xfrm>
            <a:off x="2189548" y="4040336"/>
            <a:ext cx="475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Uid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그룹으로 묶어서 가장 인기있는 게시판을 확인합니다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32845-6586-4707-BB4E-E77D5703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6" y="662087"/>
            <a:ext cx="7183710" cy="31320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71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81770" y="2279361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데이터 세트 연산</a:t>
            </a:r>
          </a:p>
        </p:txBody>
      </p:sp>
    </p:spTree>
    <p:extLst>
      <p:ext uri="{BB962C8B-B14F-4D97-AF65-F5344CB8AC3E}">
        <p14:creationId xmlns:p14="http://schemas.microsoft.com/office/powerpoint/2010/main" val="42150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 데이터 세트 연산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08BD3-F3A0-447C-B1B3-4E4E1B1CBE9B}"/>
              </a:ext>
            </a:extLst>
          </p:cNvPr>
          <p:cNvSpPr txBox="1"/>
          <p:nvPr/>
        </p:nvSpPr>
        <p:spPr>
          <a:xfrm>
            <a:off x="550228" y="1092974"/>
            <a:ext cx="6408712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로그 데이터세트에서 궁금한 질의는 이와 같습니다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호스트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10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실패한 호스트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검색 봇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공격을 가장 많이 시도한 핵 봇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큰 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byte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주고 받은 호스트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인기있는 게시판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Top10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3BA7E0-9FD2-48F9-BBA2-FBE1E206D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15" r="4134"/>
          <a:stretch/>
        </p:blipFill>
        <p:spPr>
          <a:xfrm>
            <a:off x="6516216" y="2283718"/>
            <a:ext cx="1333163" cy="1671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55F5B7-1B09-4E83-AD67-64EB59687C74}"/>
              </a:ext>
            </a:extLst>
          </p:cNvPr>
          <p:cNvSpPr txBox="1"/>
          <p:nvPr/>
        </p:nvSpPr>
        <p:spPr>
          <a:xfrm>
            <a:off x="5418263" y="1670542"/>
            <a:ext cx="351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연산에 실행할 데이터의 총 개수는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만개입니다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많이 접속 시도한 호스트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15466" y="399199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ipAddress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한다음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ipAddress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접속한 횟수를 기준으로 내림차순으로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까지만 뽑습니다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1BEB4-5F11-4249-8B0D-53F9A33F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46" y="900758"/>
            <a:ext cx="7089707" cy="28105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07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많이 접속 시도한 호스트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CF543-8ACA-4749-8015-4E1752F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8" y="1311610"/>
            <a:ext cx="8341980" cy="25202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59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많이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많이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실패한 호스트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15466" y="3991997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ipAddress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statuscode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하고 상태코드가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시작하면 에러 응답이므로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까지만 뽑습니다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29A0C-DA4D-4357-92D6-4D3A8964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66" y="1092974"/>
            <a:ext cx="7067550" cy="2362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35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검색봇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00246" y="3363838"/>
            <a:ext cx="75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한 후에 대표적인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 추려내어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기준으로 연산 후 내림차순으로 정렬합니다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bingbot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Yeti(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검색봇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위였습니다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259C6-9B6E-4803-B122-FA82E960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22757"/>
            <a:ext cx="9217592" cy="1577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45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핵 봇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900246" y="336383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Useragent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그룹화 한 후에 대표적인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HackBot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들을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추려냅니다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MJ12bot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다른 버전으로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DotBot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위였습니다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DotBot,AhrefsBot,SemrushBot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명은 유명한 트래픽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공격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핵봇입니다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41CEF-80D3-4D3C-88FC-805FC455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4" y="813003"/>
            <a:ext cx="7920880" cy="22229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37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접속을 가장 많이 시도한 핵 봇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5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재플린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 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503F2C-7488-4A7A-8C39-DE91736D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42" y="1635646"/>
            <a:ext cx="7067550" cy="20383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7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360</Words>
  <Application>Microsoft Office PowerPoint</Application>
  <PresentationFormat>화면 슬라이드 쇼(16:9)</PresentationFormat>
  <Paragraphs>76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220</cp:revision>
  <dcterms:created xsi:type="dcterms:W3CDTF">2017-04-25T07:04:17Z</dcterms:created>
  <dcterms:modified xsi:type="dcterms:W3CDTF">2020-05-30T23:29:42Z</dcterms:modified>
</cp:coreProperties>
</file>