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15" r:id="rId4"/>
    <p:sldId id="317" r:id="rId5"/>
    <p:sldId id="318" r:id="rId6"/>
    <p:sldId id="319" r:id="rId7"/>
    <p:sldId id="320" r:id="rId8"/>
    <p:sldId id="299" r:id="rId9"/>
    <p:sldId id="263" r:id="rId10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26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4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0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7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7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8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46321" y="2279361"/>
            <a:ext cx="5051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스파크 모니터링 </a:t>
            </a:r>
            <a:r>
              <a:rPr lang="ko-KR" altLang="en-US" sz="32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텀프로젝트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89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3D4D34-94AB-4541-BFD7-DA7A5EE8C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9" y="838030"/>
            <a:ext cx="6791190" cy="39229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실행 코드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664032-802A-468B-985E-2366336CE488}"/>
              </a:ext>
            </a:extLst>
          </p:cNvPr>
          <p:cNvSpPr/>
          <p:nvPr/>
        </p:nvSpPr>
        <p:spPr>
          <a:xfrm>
            <a:off x="1032389" y="4011910"/>
            <a:ext cx="1307363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0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E3B071-6FEF-4311-A1B6-3D2229E1B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1031419"/>
            <a:ext cx="7524328" cy="3381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실행 코드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6AC7B-0579-4A78-BED6-2C7D6F3A938F}"/>
              </a:ext>
            </a:extLst>
          </p:cNvPr>
          <p:cNvSpPr/>
          <p:nvPr/>
        </p:nvSpPr>
        <p:spPr>
          <a:xfrm>
            <a:off x="841662" y="1275606"/>
            <a:ext cx="7402746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7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8B665FC-5CD8-4EB7-B100-760317E6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63036"/>
            <a:ext cx="7920880" cy="91281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– </a:t>
            </a:r>
            <a:r>
              <a:rPr lang="ko-KR" altLang="en-US" sz="2000" dirty="0" err="1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잡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페이지</a:t>
            </a:r>
            <a:endParaRPr lang="en-US" altLang="ko-KR" sz="20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6AC7B-0579-4A78-BED6-2C7D6F3A938F}"/>
              </a:ext>
            </a:extLst>
          </p:cNvPr>
          <p:cNvSpPr/>
          <p:nvPr/>
        </p:nvSpPr>
        <p:spPr>
          <a:xfrm>
            <a:off x="5580112" y="1419622"/>
            <a:ext cx="2952328" cy="556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DB09E-B266-4FCA-ACD5-842F0A76D726}"/>
              </a:ext>
            </a:extLst>
          </p:cNvPr>
          <p:cNvSpPr txBox="1"/>
          <p:nvPr/>
        </p:nvSpPr>
        <p:spPr>
          <a:xfrm>
            <a:off x="1996353" y="2571750"/>
            <a:ext cx="51512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 코드 에서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 수행합니다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Job Id =2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첫번째로 수행 했을 경우이며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Job Id = 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두번째로 수행 했을 때입니다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수행시간에서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초나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차이가났습니다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연산에 수행된 데이터 개수는 약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만개입니다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36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C8F42D-D666-4256-B5CD-53FF9A62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31418"/>
            <a:ext cx="8035008" cy="22604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–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첫번째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6AC7B-0579-4A78-BED6-2C7D6F3A938F}"/>
              </a:ext>
            </a:extLst>
          </p:cNvPr>
          <p:cNvSpPr/>
          <p:nvPr/>
        </p:nvSpPr>
        <p:spPr>
          <a:xfrm>
            <a:off x="683568" y="2355725"/>
            <a:ext cx="5976664" cy="936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DB09E-B266-4FCA-ACD5-842F0A76D726}"/>
              </a:ext>
            </a:extLst>
          </p:cNvPr>
          <p:cNvSpPr txBox="1"/>
          <p:nvPr/>
        </p:nvSpPr>
        <p:spPr>
          <a:xfrm>
            <a:off x="1996353" y="3590473"/>
            <a:ext cx="5151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기본적으로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셔플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파티션을 생성합니다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텀프로젝트의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첫번째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연산에서는 총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초가 걸렸습니다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28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F43928-7511-4AF5-BF27-329987654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3" y="929985"/>
            <a:ext cx="7380312" cy="25111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Web UI – </a:t>
            </a:r>
            <a:r>
              <a:rPr lang="ko-KR" altLang="en-US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두번째 </a:t>
            </a:r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96AC7B-0579-4A78-BED6-2C7D6F3A938F}"/>
              </a:ext>
            </a:extLst>
          </p:cNvPr>
          <p:cNvSpPr/>
          <p:nvPr/>
        </p:nvSpPr>
        <p:spPr>
          <a:xfrm>
            <a:off x="900246" y="1923678"/>
            <a:ext cx="539994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DB09E-B266-4FCA-ACD5-842F0A76D726}"/>
              </a:ext>
            </a:extLst>
          </p:cNvPr>
          <p:cNvSpPr txBox="1"/>
          <p:nvPr/>
        </p:nvSpPr>
        <p:spPr>
          <a:xfrm>
            <a:off x="1844015" y="3590473"/>
            <a:ext cx="5455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두 번째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연산에서는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스테이지가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스킵되었습니다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연산 시간이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초에서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1.69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초가 걸렸습니다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Input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데이터가 많을 수록 더 많은 차이가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나는것을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확인하였습니다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2DCB82-AAED-4712-A30B-CF4FF9E6CD63}"/>
              </a:ext>
            </a:extLst>
          </p:cNvPr>
          <p:cNvSpPr/>
          <p:nvPr/>
        </p:nvSpPr>
        <p:spPr>
          <a:xfrm>
            <a:off x="881843" y="1361574"/>
            <a:ext cx="881845" cy="215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6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CCE11CF-30D0-4992-B01A-AB772E20D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05" y="929680"/>
            <a:ext cx="7956376" cy="19550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261977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Spark History Web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263309-5B2C-45C2-A455-9F42E5D92204}"/>
              </a:ext>
            </a:extLst>
          </p:cNvPr>
          <p:cNvSpPr/>
          <p:nvPr/>
        </p:nvSpPr>
        <p:spPr>
          <a:xfrm>
            <a:off x="5364088" y="2139702"/>
            <a:ext cx="1584175" cy="745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0B52D-EEBD-44D9-8466-B460C63DFED4}"/>
              </a:ext>
            </a:extLst>
          </p:cNvPr>
          <p:cNvSpPr txBox="1"/>
          <p:nvPr/>
        </p:nvSpPr>
        <p:spPr>
          <a:xfrm>
            <a:off x="1844015" y="3590473"/>
            <a:ext cx="5455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Job Id = 0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인경우가 바로 첫번째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하기까지의 시간입니다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초가 걸렸습니다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Job Id = 1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경우는 두번째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한 경우이며 하나의 스테이지가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스킵되었습니다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/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대략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초가 걸렸습니다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82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186</Words>
  <Application>Microsoft Office PowerPoint</Application>
  <PresentationFormat>화면 슬라이드 쇼(16:9)</PresentationFormat>
  <Paragraphs>40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나눔고딕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334</cp:revision>
  <dcterms:created xsi:type="dcterms:W3CDTF">2017-04-25T07:04:17Z</dcterms:created>
  <dcterms:modified xsi:type="dcterms:W3CDTF">2020-06-23T11:17:38Z</dcterms:modified>
</cp:coreProperties>
</file>