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299" r:id="rId4"/>
    <p:sldId id="323" r:id="rId5"/>
    <p:sldId id="324" r:id="rId6"/>
    <p:sldId id="325" r:id="rId7"/>
    <p:sldId id="326" r:id="rId8"/>
    <p:sldId id="317" r:id="rId9"/>
    <p:sldId id="318" r:id="rId10"/>
    <p:sldId id="327" r:id="rId11"/>
    <p:sldId id="263" r:id="rId12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6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8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2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3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0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33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4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5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webApp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 실행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135A9E-85CD-4F33-BA67-2365567D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597124"/>
            <a:ext cx="5220665" cy="32045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C1612D-809E-4EA8-8117-B78E798FC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00" y="1246430"/>
            <a:ext cx="5867400" cy="2190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0A842E-89AF-4A4D-9AA4-9807C64B0AC2}"/>
              </a:ext>
            </a:extLst>
          </p:cNvPr>
          <p:cNvSpPr/>
          <p:nvPr/>
        </p:nvSpPr>
        <p:spPr>
          <a:xfrm>
            <a:off x="4086572" y="1230562"/>
            <a:ext cx="3419128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BAAF3E-F63A-4A75-BE24-335E43C4B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813161"/>
            <a:ext cx="7776864" cy="3412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81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39484" y="2279361"/>
            <a:ext cx="4665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스파크 스트리밍 프로젝트</a:t>
            </a:r>
          </a:p>
        </p:txBody>
      </p:sp>
    </p:spTree>
    <p:extLst>
      <p:ext uri="{BB962C8B-B14F-4D97-AF65-F5344CB8AC3E}">
        <p14:creationId xmlns:p14="http://schemas.microsoft.com/office/powerpoint/2010/main" val="157889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5533" y="280176"/>
            <a:ext cx="7776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 Log Data</a:t>
            </a:r>
          </a:p>
          <a:p>
            <a:r>
              <a:rPr lang="ko-KR" altLang="en-US" sz="15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저번 프로젝트 과제에서 </a:t>
            </a:r>
            <a:r>
              <a:rPr lang="en-US" altLang="ko-KR" sz="15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ES-HADOOP</a:t>
            </a:r>
            <a:r>
              <a:rPr lang="ko-KR" altLang="en-US" sz="15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이용하여 위치 정보를 함께 가져왔습니다</a:t>
            </a:r>
            <a:r>
              <a:rPr lang="en-US" altLang="ko-KR" sz="15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sz="15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그것을 </a:t>
            </a:r>
            <a:r>
              <a:rPr lang="en-US" altLang="ko-KR" sz="15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sz="15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형식으로 </a:t>
            </a:r>
            <a:r>
              <a:rPr lang="en-US" altLang="ko-KR" sz="15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HDFS</a:t>
            </a:r>
            <a:r>
              <a:rPr lang="ko-KR" altLang="en-US" sz="15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상에 저장을 하였고 현재 프로젝트부턴 그 데이터를 사용합니다</a:t>
            </a:r>
            <a:r>
              <a:rPr lang="en-US" altLang="ko-KR" sz="15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3419872" y="3147796"/>
            <a:ext cx="5976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Geoip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라는 새로운 스키마가 정의되어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정보안에는 국가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도시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위도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경도 등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상세한 정보가 들어있습니다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BF5936-BDAB-4074-AFA1-B0734F5F7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15" y="1381226"/>
            <a:ext cx="3238500" cy="8286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00AA8B-FE6E-4723-BE9D-2C1ADEF34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449177"/>
            <a:ext cx="2768219" cy="23892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6F1A1C-341C-4207-B7C5-71CC2183E186}"/>
              </a:ext>
            </a:extLst>
          </p:cNvPr>
          <p:cNvSpPr/>
          <p:nvPr/>
        </p:nvSpPr>
        <p:spPr>
          <a:xfrm>
            <a:off x="1430250" y="2597214"/>
            <a:ext cx="2525593" cy="2241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C4B6A9-361B-40FF-91E4-CD086AC3C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519039"/>
            <a:ext cx="5905500" cy="1628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5533" y="28017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 Log Data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</a:t>
            </a:r>
            <a:endParaRPr lang="en-US" altLang="ko-KR" sz="15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1415633" y="3435846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전체를 출력시키면 난잡하게 출력되어 접속된 기록 중 한국에서 접속한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개만 확인하였습니다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6F1A1C-341C-4207-B7C5-71CC2183E186}"/>
              </a:ext>
            </a:extLst>
          </p:cNvPr>
          <p:cNvSpPr/>
          <p:nvPr/>
        </p:nvSpPr>
        <p:spPr>
          <a:xfrm>
            <a:off x="1619250" y="2139702"/>
            <a:ext cx="136857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8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92584E-2084-422F-8955-2614F519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6" y="976850"/>
            <a:ext cx="8100392" cy="1018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5533" y="28017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데이터 스트리밍 실행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en-US" altLang="ko-KR" sz="15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3851920" y="2473105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저의 스키마의 경우 중첩된 스키마가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경우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StructType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StructType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추가시켜주어 중첩 시켜줍니다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파일이 아닌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readStream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포맷형식으로 읽습니다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streaming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스키마 추론 옵션이 따로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 실습을 위해 추론 옵션은 사용하지않았습니다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6F1A1C-341C-4207-B7C5-71CC2183E186}"/>
              </a:ext>
            </a:extLst>
          </p:cNvPr>
          <p:cNvSpPr/>
          <p:nvPr/>
        </p:nvSpPr>
        <p:spPr>
          <a:xfrm>
            <a:off x="2814350" y="1059582"/>
            <a:ext cx="851004" cy="179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14136D-040D-4ADF-976C-505A00FEB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45" y="2427734"/>
            <a:ext cx="2209054" cy="19066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88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233A43-F5B5-46F0-B947-D8192EF5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92974"/>
            <a:ext cx="8013596" cy="10203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5533" y="28017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데이터 스트리밍 실행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15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67AD61-1CE5-44BF-A455-32C29647F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52" y="2225339"/>
            <a:ext cx="5172025" cy="24393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65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5533" y="28017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데이터 스트리밍 실행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sz="15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BFD972-CBF5-4465-99AD-5F7C85D54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67694"/>
            <a:ext cx="5791200" cy="29432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C78FDE-0766-47A7-8EB8-F4BD85092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848884"/>
            <a:ext cx="5943600" cy="1066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E5206C-CE20-485A-A650-CDAD117F6AB4}"/>
              </a:ext>
            </a:extLst>
          </p:cNvPr>
          <p:cNvSpPr/>
          <p:nvPr/>
        </p:nvSpPr>
        <p:spPr>
          <a:xfrm>
            <a:off x="3995936" y="1745576"/>
            <a:ext cx="3471664" cy="170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CDE9B7-91DD-4D95-A986-6DFEA737B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524" y="2555945"/>
            <a:ext cx="3259832" cy="1730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FF142C-A31C-482C-BE05-19CEA25FFEE6}"/>
              </a:ext>
            </a:extLst>
          </p:cNvPr>
          <p:cNvSpPr/>
          <p:nvPr/>
        </p:nvSpPr>
        <p:spPr>
          <a:xfrm>
            <a:off x="5403524" y="2555945"/>
            <a:ext cx="3471664" cy="170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1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스트리밍 처리 응용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584A4-B97F-45EE-A33F-56A6B1A78E40}"/>
              </a:ext>
            </a:extLst>
          </p:cNvPr>
          <p:cNvSpPr txBox="1"/>
          <p:nvPr/>
        </p:nvSpPr>
        <p:spPr>
          <a:xfrm>
            <a:off x="2798741" y="735004"/>
            <a:ext cx="3546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Streaming.sbt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6BB21-1632-4FFB-845E-B06309C44FAA}"/>
              </a:ext>
            </a:extLst>
          </p:cNvPr>
          <p:cNvSpPr txBox="1"/>
          <p:nvPr/>
        </p:nvSpPr>
        <p:spPr>
          <a:xfrm>
            <a:off x="2805404" y="2075640"/>
            <a:ext cx="3546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webApp.scala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540CF6-EFA4-4049-8793-66D9EB5B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1" y="1053294"/>
            <a:ext cx="5553075" cy="9429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F1CBD6-4FFE-46C2-836F-4E12CAC95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122" y="2447041"/>
            <a:ext cx="5553075" cy="26415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87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webApp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 실행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687434-2B15-4127-B935-72C6FAC3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1" y="768719"/>
            <a:ext cx="7458075" cy="1247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ECF9FC-2E04-4BCA-81EF-B12452712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310" y="2059918"/>
            <a:ext cx="4143375" cy="333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0A842E-89AF-4A4D-9AA4-9807C64B0AC2}"/>
              </a:ext>
            </a:extLst>
          </p:cNvPr>
          <p:cNvSpPr/>
          <p:nvPr/>
        </p:nvSpPr>
        <p:spPr>
          <a:xfrm>
            <a:off x="3779912" y="2205956"/>
            <a:ext cx="2664296" cy="170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9E1088-69D5-40E9-A444-C4B56F16D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09" y="2503224"/>
            <a:ext cx="4143375" cy="26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174</Words>
  <Application>Microsoft Office PowerPoint</Application>
  <PresentationFormat>화면 슬라이드 쇼(16:9)</PresentationFormat>
  <Paragraphs>44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357</cp:revision>
  <dcterms:created xsi:type="dcterms:W3CDTF">2017-04-25T07:04:17Z</dcterms:created>
  <dcterms:modified xsi:type="dcterms:W3CDTF">2020-06-26T11:19:45Z</dcterms:modified>
</cp:coreProperties>
</file>