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7" r:id="rId5"/>
    <p:sldId id="308" r:id="rId6"/>
    <p:sldId id="309" r:id="rId7"/>
    <p:sldId id="263" r:id="rId8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6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6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81772" y="2279361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응용 구축 프로젝트</a:t>
            </a: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Log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 방식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Es Hadoop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1187624" y="3208574"/>
            <a:ext cx="5976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Sbt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를 사용하여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만든 후 실행시킬 경우 저는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Log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기록에 있는 호스트들의 사는 곳 이나 지역 정보가 없습니다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Logstash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라는 데이터 수집 엔진을 사용하여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Elasticsearch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저장합니다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Elasticsearch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분산형 검색 분석 엔진으로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Document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방식의 데이터 모델 구조를 사용합니다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Ex -&gt; Json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08B9FCD-7F2E-4604-9C1F-CF7F4DE90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8" y="1004857"/>
            <a:ext cx="8001597" cy="9148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D48E6C4-E9E8-4C8B-AFAE-A1A013F2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211710"/>
            <a:ext cx="6238875" cy="47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webApp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6492730" y="16356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web.sbt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EE6A04-5E4F-4C4B-A91C-397D71D6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89443"/>
            <a:ext cx="5162550" cy="800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6EB70A-4A1C-4D77-98F7-034E7A2EF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781206"/>
            <a:ext cx="3752850" cy="323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9718B8-D734-40C0-A7AD-78A0A6B7C273}"/>
              </a:ext>
            </a:extLst>
          </p:cNvPr>
          <p:cNvSpPr txBox="1"/>
          <p:nvPr/>
        </p:nvSpPr>
        <p:spPr>
          <a:xfrm>
            <a:off x="6524600" y="278924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Scala source path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50DD4B-46F7-48F3-9988-E752553AF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723878"/>
            <a:ext cx="5514975" cy="466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363F38-3ED0-4624-A869-3CFBAF073420}"/>
              </a:ext>
            </a:extLst>
          </p:cNvPr>
          <p:cNvSpPr txBox="1"/>
          <p:nvPr/>
        </p:nvSpPr>
        <p:spPr>
          <a:xfrm>
            <a:off x="6524600" y="368908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ES-HADOOP package import</a:t>
            </a:r>
          </a:p>
        </p:txBody>
      </p:sp>
    </p:spTree>
    <p:extLst>
      <p:ext uri="{BB962C8B-B14F-4D97-AF65-F5344CB8AC3E}">
        <p14:creationId xmlns:p14="http://schemas.microsoft.com/office/powerpoint/2010/main" val="32494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webApp.scala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63F38-3ED0-4624-A869-3CFBAF073420}"/>
              </a:ext>
            </a:extLst>
          </p:cNvPr>
          <p:cNvSpPr txBox="1"/>
          <p:nvPr/>
        </p:nvSpPr>
        <p:spPr>
          <a:xfrm>
            <a:off x="2429762" y="3702015"/>
            <a:ext cx="3996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ES-HADOOP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통해 저장한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파일을 읽어서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 시켜줍니다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찾아 출력시켜줍니다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DA4AD-D0A1-4C7F-94C9-A19E4CC9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25" y="1092974"/>
            <a:ext cx="5622718" cy="24397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0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webApp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응용 실행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63F38-3ED0-4624-A869-3CFBAF073420}"/>
              </a:ext>
            </a:extLst>
          </p:cNvPr>
          <p:cNvSpPr txBox="1"/>
          <p:nvPr/>
        </p:nvSpPr>
        <p:spPr>
          <a:xfrm>
            <a:off x="2168732" y="4142858"/>
            <a:ext cx="480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Spark-submit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명령을 사용하여 실행시킵니다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9EBC48-3FAD-4BEE-B6F0-0D08D081D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19708"/>
            <a:ext cx="6588224" cy="18520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73DDD8-9290-419F-85AC-095F619A7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2661979"/>
            <a:ext cx="3190875" cy="1390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CCA420-C266-441C-BE96-B009BC61882A}"/>
              </a:ext>
            </a:extLst>
          </p:cNvPr>
          <p:cNvSpPr/>
          <p:nvPr/>
        </p:nvSpPr>
        <p:spPr>
          <a:xfrm>
            <a:off x="1316832" y="1095697"/>
            <a:ext cx="3111152" cy="113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0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120</Words>
  <Application>Microsoft Office PowerPoint</Application>
  <PresentationFormat>화면 슬라이드 쇼(16:9)</PresentationFormat>
  <Paragraphs>28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290</cp:revision>
  <dcterms:created xsi:type="dcterms:W3CDTF">2017-04-25T07:04:17Z</dcterms:created>
  <dcterms:modified xsi:type="dcterms:W3CDTF">2020-06-20T23:59:11Z</dcterms:modified>
</cp:coreProperties>
</file>