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299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2" r:id="rId15"/>
    <p:sldId id="321" r:id="rId16"/>
    <p:sldId id="263" r:id="rId17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38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37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1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5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0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8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33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4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EA86D0-E9C7-4EC2-889E-69FF8331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6" y="1203598"/>
            <a:ext cx="8005687" cy="23630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원핫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인코딩 확인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6A5B81-EF2A-4F3E-8DB5-4261D4C7E1C4}"/>
              </a:ext>
            </a:extLst>
          </p:cNvPr>
          <p:cNvSpPr/>
          <p:nvPr/>
        </p:nvSpPr>
        <p:spPr>
          <a:xfrm>
            <a:off x="6894102" y="1545636"/>
            <a:ext cx="1680741" cy="19802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7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 벡터 변환 스키마 추가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A7C169-6B90-426E-AE48-9C0B65CD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7" y="771550"/>
            <a:ext cx="8356786" cy="31798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8180B2-6988-47D4-BB11-DF47F359E0A2}"/>
              </a:ext>
            </a:extLst>
          </p:cNvPr>
          <p:cNvSpPr txBox="1"/>
          <p:nvPr/>
        </p:nvSpPr>
        <p:spPr>
          <a:xfrm>
            <a:off x="1583668" y="4038153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학습데이터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Column features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만듭니다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20F7A1-671F-48CF-908F-A6C3E42EF62C}"/>
              </a:ext>
            </a:extLst>
          </p:cNvPr>
          <p:cNvSpPr/>
          <p:nvPr/>
        </p:nvSpPr>
        <p:spPr>
          <a:xfrm>
            <a:off x="7962701" y="1833668"/>
            <a:ext cx="823180" cy="18182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정답 라벨 만들기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133E4-6F25-40FD-96F1-665C2C4182BD}"/>
              </a:ext>
            </a:extLst>
          </p:cNvPr>
          <p:cNvSpPr txBox="1"/>
          <p:nvPr/>
        </p:nvSpPr>
        <p:spPr>
          <a:xfrm>
            <a:off x="2915816" y="3867894"/>
            <a:ext cx="3546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훈련에 사용할 정답 라벨을 만듭니다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D32E52-26D2-48F2-B49C-225A1FDE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1137882"/>
            <a:ext cx="8028384" cy="22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4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LogisticRegression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구축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6DDCA-BDE0-4379-B99A-F9137BC9A175}"/>
              </a:ext>
            </a:extLst>
          </p:cNvPr>
          <p:cNvSpPr txBox="1"/>
          <p:nvPr/>
        </p:nvSpPr>
        <p:spPr>
          <a:xfrm>
            <a:off x="2411759" y="3507854"/>
            <a:ext cx="4320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학습데이터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80%,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테스트데이터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나눕니다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LogisticRegression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통해 제 데이터를 학습하여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인지 일반 유저인지 분류하는 모델을 만듭니다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그리고 테스트데이터를 넣어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예측한것을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출력합니다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6D439B-252F-465F-B660-8F951B05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1707654"/>
            <a:ext cx="6753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 출력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E5FEA-94C0-4C9A-8631-5ADD6A9E4D77}"/>
              </a:ext>
            </a:extLst>
          </p:cNvPr>
          <p:cNvSpPr txBox="1"/>
          <p:nvPr/>
        </p:nvSpPr>
        <p:spPr>
          <a:xfrm>
            <a:off x="2483768" y="3867894"/>
            <a:ext cx="3978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 해보니 학습이 잘 안되었습니다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이유를 찾아봤습니다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1BE3C2-ECFA-4A9D-97CF-41FE4114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50" y="1586265"/>
            <a:ext cx="8334299" cy="1443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6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학습이 안되는 이유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D6C0B3-D361-4441-9AA3-393E34B2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490662"/>
            <a:ext cx="2743200" cy="2162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78E557-4BAA-4B4C-AA09-1F42AE5B6342}"/>
              </a:ext>
            </a:extLst>
          </p:cNvPr>
          <p:cNvSpPr txBox="1"/>
          <p:nvPr/>
        </p:nvSpPr>
        <p:spPr>
          <a:xfrm>
            <a:off x="4357205" y="1923678"/>
            <a:ext cx="3978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입력 데이터의 폭이 너무 크기 때문이었습니다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학습에 있어서 입력 데이터 정규화가 중요한데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저는 정규화를 시켜주지 않았기 때문이었습니다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아직 해결 중 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173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38870" y="2279361"/>
            <a:ext cx="4466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텀</a:t>
            </a:r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프로젝트 스파크 </a:t>
            </a:r>
            <a:r>
              <a:rPr lang="en-US" altLang="ko-KR" sz="3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Mlib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5533" y="28017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 Log Data 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BBC6-3C96-413A-BE9F-6A186293E755}"/>
              </a:ext>
            </a:extLst>
          </p:cNvPr>
          <p:cNvSpPr txBox="1"/>
          <p:nvPr/>
        </p:nvSpPr>
        <p:spPr>
          <a:xfrm>
            <a:off x="4880196" y="3291830"/>
            <a:ext cx="330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 데이터를 가지고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Mlib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사용하여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분류 모델을 만들어 보겠습니다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9BBBAD5-568D-4BCB-9140-C4C89099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11786"/>
            <a:ext cx="2891285" cy="35430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DEB00A-97AD-40A3-B3DA-D53FA1FFA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20" y="1111786"/>
            <a:ext cx="4243561" cy="16197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Crawler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81A44-EA6B-454A-A08E-90929DC4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7" y="1347614"/>
            <a:ext cx="7099325" cy="16625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42F29A-4B68-4704-8E0D-A3EEF675121B}"/>
              </a:ext>
            </a:extLst>
          </p:cNvPr>
          <p:cNvSpPr txBox="1"/>
          <p:nvPr/>
        </p:nvSpPr>
        <p:spPr>
          <a:xfrm>
            <a:off x="2920695" y="3672967"/>
            <a:ext cx="330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Crawler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추출합니다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User_agent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추출 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스키마를 추가합니다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봇들은 숫자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5A6EDB-7F42-4E59-8052-95CEDD7C0578}"/>
              </a:ext>
            </a:extLst>
          </p:cNvPr>
          <p:cNvSpPr/>
          <p:nvPr/>
        </p:nvSpPr>
        <p:spPr>
          <a:xfrm>
            <a:off x="1024658" y="1779662"/>
            <a:ext cx="3187302" cy="12052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2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 bot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9DF97-90F5-4191-878D-42094283C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2" y="1040112"/>
            <a:ext cx="7166570" cy="181553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6A215-8C9F-4A38-A797-920336304A08}"/>
              </a:ext>
            </a:extLst>
          </p:cNvPr>
          <p:cNvSpPr/>
          <p:nvPr/>
        </p:nvSpPr>
        <p:spPr>
          <a:xfrm>
            <a:off x="806726" y="2687713"/>
            <a:ext cx="1228843" cy="1095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D9F92-128C-4CE3-9749-00DD72306D86}"/>
              </a:ext>
            </a:extLst>
          </p:cNvPr>
          <p:cNvSpPr txBox="1"/>
          <p:nvPr/>
        </p:nvSpPr>
        <p:spPr>
          <a:xfrm>
            <a:off x="2920695" y="3435846"/>
            <a:ext cx="330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데이터가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만개인데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Hack bot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데이터의 개수만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만개입니다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웹 서버는 공격을 받고있나 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37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유저 데이터 추출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7EC4F-8657-4839-A946-8EA94DC2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00" y="1205231"/>
            <a:ext cx="7171333" cy="21569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A25156-166E-4BC6-80C7-CBE687D4817D}"/>
              </a:ext>
            </a:extLst>
          </p:cNvPr>
          <p:cNvSpPr txBox="1"/>
          <p:nvPr/>
        </p:nvSpPr>
        <p:spPr>
          <a:xfrm>
            <a:off x="2920696" y="3784380"/>
            <a:ext cx="330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유저의 데이터를 추출합니다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유저들의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classification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49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39E53-29E8-4AD7-A7BC-BEEEFD467F67}"/>
              </a:ext>
            </a:extLst>
          </p:cNvPr>
          <p:cNvSpPr txBox="1"/>
          <p:nvPr/>
        </p:nvSpPr>
        <p:spPr>
          <a:xfrm>
            <a:off x="1583668" y="3798315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Crawler, hack bot,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 유저 데이터 프레임을 결합합니다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BAD8EF-3EF3-497F-AFD6-DDF07251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1417194"/>
            <a:ext cx="2571750" cy="18859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26702D-F399-466E-8256-A5770AB3049C}"/>
              </a:ext>
            </a:extLst>
          </p:cNvPr>
          <p:cNvSpPr/>
          <p:nvPr/>
        </p:nvSpPr>
        <p:spPr>
          <a:xfrm>
            <a:off x="3252150" y="3098158"/>
            <a:ext cx="175477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5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결합된 데이터 프레임 확인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DDC48-A45A-46D4-8ED7-BB53F92F3D6B}"/>
              </a:ext>
            </a:extLst>
          </p:cNvPr>
          <p:cNvSpPr txBox="1"/>
          <p:nvPr/>
        </p:nvSpPr>
        <p:spPr>
          <a:xfrm>
            <a:off x="1583668" y="4220959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프레임들은 추출 후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classfication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구분지었습니다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Bot -&gt; 1,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정상 유저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8524DA-E215-4D32-93C9-7B65CD0C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862141"/>
            <a:ext cx="68389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7435" y="284701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프레임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One Hot </a:t>
            </a:r>
            <a:r>
              <a:rPr lang="en-US" altLang="ko-KR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incoding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77E9C-D20B-4AB0-BB95-E554767E9863}"/>
              </a:ext>
            </a:extLst>
          </p:cNvPr>
          <p:cNvSpPr txBox="1"/>
          <p:nvPr/>
        </p:nvSpPr>
        <p:spPr>
          <a:xfrm>
            <a:off x="1583668" y="3507854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User_agent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request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유니크한 숫자로 변경해줍니다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모델에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넣을 데이터들입니다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EC42D-FAD3-4305-BCA1-9DA173E1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1" y="1347614"/>
            <a:ext cx="7445077" cy="16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6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267</Words>
  <Application>Microsoft Office PowerPoint</Application>
  <PresentationFormat>화면 슬라이드 쇼(16:9)</PresentationFormat>
  <Paragraphs>70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381</cp:revision>
  <dcterms:created xsi:type="dcterms:W3CDTF">2017-04-25T07:04:17Z</dcterms:created>
  <dcterms:modified xsi:type="dcterms:W3CDTF">2020-06-28T16:08:41Z</dcterms:modified>
</cp:coreProperties>
</file>