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98" r:id="rId4"/>
    <p:sldId id="293" r:id="rId5"/>
    <p:sldId id="323" r:id="rId6"/>
    <p:sldId id="325" r:id="rId7"/>
    <p:sldId id="326" r:id="rId8"/>
    <p:sldId id="327" r:id="rId9"/>
    <p:sldId id="313" r:id="rId10"/>
    <p:sldId id="314" r:id="rId11"/>
    <p:sldId id="324" r:id="rId12"/>
    <p:sldId id="299" r:id="rId13"/>
    <p:sldId id="316" r:id="rId14"/>
    <p:sldId id="330" r:id="rId15"/>
    <p:sldId id="329" r:id="rId16"/>
    <p:sldId id="328" r:id="rId17"/>
    <p:sldId id="331" r:id="rId18"/>
    <p:sldId id="317" r:id="rId19"/>
    <p:sldId id="332" r:id="rId20"/>
    <p:sldId id="318" r:id="rId21"/>
    <p:sldId id="333" r:id="rId22"/>
    <p:sldId id="334" r:id="rId23"/>
    <p:sldId id="335" r:id="rId24"/>
    <p:sldId id="336" r:id="rId25"/>
    <p:sldId id="337" r:id="rId26"/>
    <p:sldId id="263" r:id="rId27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0" y="13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4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3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87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9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48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33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95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41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9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8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44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36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17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0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3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1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5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0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결합된 데이터 프레임 확인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DDC48-A45A-46D4-8ED7-BB53F92F3D6B}"/>
              </a:ext>
            </a:extLst>
          </p:cNvPr>
          <p:cNvSpPr txBox="1"/>
          <p:nvPr/>
        </p:nvSpPr>
        <p:spPr>
          <a:xfrm>
            <a:off x="1583668" y="4220959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프레임들은 추출 후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classfication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구분지었습니다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41FE9-CFCC-4BA3-82D7-8092D1CB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009650"/>
            <a:ext cx="6762750" cy="3124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2FE67B-844A-4FD5-AD1D-0950EDC0BA86}"/>
              </a:ext>
            </a:extLst>
          </p:cNvPr>
          <p:cNvSpPr/>
          <p:nvPr/>
        </p:nvSpPr>
        <p:spPr>
          <a:xfrm>
            <a:off x="7413348" y="1635646"/>
            <a:ext cx="540028" cy="249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과 유저의 연관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컨텐츠 사용 분석 준비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88F3A7-3222-49DF-8958-859CCF54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9" y="876999"/>
            <a:ext cx="3614097" cy="286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AA1F1-C7B9-411F-BB6D-EC6C29B3F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632" y="1237040"/>
            <a:ext cx="4558609" cy="21289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7913CA-6295-442A-B6BE-6E9D10B444C7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855856" y="2301492"/>
            <a:ext cx="487776" cy="6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CFDB70-C0BC-42F1-8181-EE00A0AF5D46}"/>
              </a:ext>
            </a:extLst>
          </p:cNvPr>
          <p:cNvSpPr txBox="1"/>
          <p:nvPr/>
        </p:nvSpPr>
        <p:spPr>
          <a:xfrm>
            <a:off x="647564" y="3906460"/>
            <a:ext cx="7560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 분석에 있어서 핵심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과정입니다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접속한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request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내용에는 컨텐츠 접근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포함되어있습니다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이를 통해 사용자의 컨텐츠 번호와 게시판의 컨텐츠 번호를 연관시켜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어떤 게시판에 접속했는지 알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82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과 유저의 연관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컨텐츠 사용 분석 준비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FDB70-C0BC-42F1-8181-EE00A0AF5D46}"/>
              </a:ext>
            </a:extLst>
          </p:cNvPr>
          <p:cNvSpPr txBox="1"/>
          <p:nvPr/>
        </p:nvSpPr>
        <p:spPr>
          <a:xfrm>
            <a:off x="4080910" y="1266946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어떠한 컨텐츠를 즐기고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관심있는지 알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FC663-1873-4C42-A9B7-0D6A9CC5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51399"/>
            <a:ext cx="3744416" cy="20541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90ABB6-63CA-4120-9BF4-2FB4C37EF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906552"/>
            <a:ext cx="6858138" cy="21581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167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 사용자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사용자 구분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77E9C-D20B-4AB0-BB95-E554767E9863}"/>
              </a:ext>
            </a:extLst>
          </p:cNvPr>
          <p:cNvSpPr txBox="1"/>
          <p:nvPr/>
        </p:nvSpPr>
        <p:spPr>
          <a:xfrm>
            <a:off x="1583668" y="3507854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교회 로그 데이터는 국내 교회의 웹 서버입니다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사용자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 사용자를 구분 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분석을 위한 준비는 끝입니다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E59088-5267-4491-89C2-0CA0E0DAE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111004"/>
            <a:ext cx="8458200" cy="20669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86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 사용자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사용자 구분 데이터 프레임 확인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96BCE9-D674-49BC-A3C3-2DC9CECB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120015"/>
            <a:ext cx="7452320" cy="10312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362F79-F78C-4B06-939C-D3D75FFB4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76" y="2552529"/>
            <a:ext cx="7380021" cy="11521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50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6164" y="2279361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27611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게시판 별로 사용자들의 </a:t>
            </a:r>
            <a:r>
              <a:rPr lang="ko-KR" altLang="en-US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접속량과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접속 지역 접속 시간대는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77E9C-D20B-4AB0-BB95-E554767E9863}"/>
              </a:ext>
            </a:extLst>
          </p:cNvPr>
          <p:cNvSpPr txBox="1"/>
          <p:nvPr/>
        </p:nvSpPr>
        <p:spPr>
          <a:xfrm>
            <a:off x="4788024" y="2643758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 시간대를 제가 정한 기준으로 매칭시킨 후 질의에 사용합니다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정의 함수를 인라인으로 등록시킵니다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BF43E7-968E-4D06-BDD0-E229B3B1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979086"/>
            <a:ext cx="7429500" cy="704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AB34C8-97B7-4FB0-829F-AB3A9C49A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801782"/>
            <a:ext cx="2511354" cy="30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52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게시판 별로 사용자들의 </a:t>
            </a:r>
            <a:r>
              <a:rPr lang="ko-KR" altLang="en-US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접속량과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접속 지역 접속 시간대 실행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77E9C-D20B-4AB0-BB95-E554767E9863}"/>
              </a:ext>
            </a:extLst>
          </p:cNvPr>
          <p:cNvSpPr txBox="1"/>
          <p:nvPr/>
        </p:nvSpPr>
        <p:spPr>
          <a:xfrm>
            <a:off x="5436096" y="1619949"/>
            <a:ext cx="36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Hack Bot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들은 대부분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request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없었습니다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게시판에 접속하여 공격을 시도한 것 보다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wordpress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취약점 공격을 더 많이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했기 때문입니다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Request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wp-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php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포함된 것만 추려도 전체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만개 중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60%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차지합니다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A74CA-DB5F-4180-8824-031D6F0E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95" y="3796469"/>
            <a:ext cx="3766002" cy="3128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F70D83-9FD8-424E-B2C0-5113FC22F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52" y="1378824"/>
            <a:ext cx="4743450" cy="2514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93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4F7C09-D128-4499-8EC8-7F68B01E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01" y="915566"/>
            <a:ext cx="7380312" cy="23963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접속을 가장 많이 시도한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Hack Bot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990D8-3EB7-4C37-86F0-1AC719CF80D4}"/>
              </a:ext>
            </a:extLst>
          </p:cNvPr>
          <p:cNvSpPr txBox="1"/>
          <p:nvPr/>
        </p:nvSpPr>
        <p:spPr>
          <a:xfrm>
            <a:off x="1583668" y="3723878"/>
            <a:ext cx="6588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Hack Bot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들의 국가 정보도 확인 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Request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활용하여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Hack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추출해보니 새로운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Agent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발견되었습니다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87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유저가 가장 많은 국가 분석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990D8-3EB7-4C37-86F0-1AC719CF80D4}"/>
              </a:ext>
            </a:extLst>
          </p:cNvPr>
          <p:cNvSpPr txBox="1"/>
          <p:nvPr/>
        </p:nvSpPr>
        <p:spPr>
          <a:xfrm>
            <a:off x="1277634" y="4141437"/>
            <a:ext cx="6588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 교회의 웹 서버인 만큼 일반 유저는 한국유저가 가장 많았습니다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04DDF-2202-4985-8B59-F5E33DEF2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4" b="79034"/>
          <a:stretch/>
        </p:blipFill>
        <p:spPr>
          <a:xfrm>
            <a:off x="755576" y="928868"/>
            <a:ext cx="4563098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889548-2C7F-4E77-9A1C-EBB42D4BA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721" y="1777380"/>
            <a:ext cx="3418520" cy="13674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8E73CF-BFAC-4C4D-B52A-C6BF06AA8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412" y="1640138"/>
            <a:ext cx="3019425" cy="2314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41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목표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로그를 사용하여 사용자 패턴 분석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701570" y="1431403"/>
            <a:ext cx="7740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로그 분석을 통해 웹 서비스를 제공하는 웹 사이트들은 방문자들의 성향과 행동패턴을 알 수 있다면 더 나은 서비스를 제공 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쇼핑몰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펜션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학원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병원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커뮤니티와 같이 제품이나 서비스를 판매하는 사이트들은 웹 로그 분석을 통해 판매 수익을 극대화 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특정 이용의 목적으로 이용되는 웹 서버는 웹 공격을 수행하는 특정 사용자를 발견할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저는 교회 웹서버 데이터이므로 교회 사이트에 접속한 사용자들의 로그기록을 통해 어떠한 컨텐츠가 인기가 많으며</a:t>
            </a:r>
            <a:r>
              <a:rPr lang="en-US" altLang="ko-KR" sz="14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어느 국가 또는 지역에서 특정 컨텐츠에 관심이 많은가</a:t>
            </a:r>
            <a:r>
              <a:rPr lang="en-US" altLang="ko-KR" sz="14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또한 정상적인 패턴이 아닌 비정상적인 접근 패턴으로 접속하는 사용자를 분류하는 것이 최종 목표입니다</a:t>
            </a:r>
            <a:r>
              <a:rPr lang="en-US" altLang="ko-KR" sz="14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4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44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인기있는 게시판 분석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180B2-6988-47D4-BB11-DF47F359E0A2}"/>
              </a:ext>
            </a:extLst>
          </p:cNvPr>
          <p:cNvSpPr txBox="1"/>
          <p:nvPr/>
        </p:nvSpPr>
        <p:spPr>
          <a:xfrm>
            <a:off x="1457535" y="4510768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인기있는 게시판은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7577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B535FE-F4F1-4E63-A5CC-B7E763BC7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99" b="80402"/>
          <a:stretch/>
        </p:blipFill>
        <p:spPr>
          <a:xfrm>
            <a:off x="1819275" y="795337"/>
            <a:ext cx="5489029" cy="6962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FCA1DF-FF44-4317-BD96-91BFDAD34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614" y="1707654"/>
            <a:ext cx="4324350" cy="22574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055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인기있는 게시판 사용자 분석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180B2-6988-47D4-BB11-DF47F359E0A2}"/>
              </a:ext>
            </a:extLst>
          </p:cNvPr>
          <p:cNvSpPr txBox="1"/>
          <p:nvPr/>
        </p:nvSpPr>
        <p:spPr>
          <a:xfrm>
            <a:off x="1457535" y="4024685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인기있는 게시판을 발견했으니 이 게시판에 접근한 사용자들을 분석해봅니다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게시판에는 한국에서 접속한 일반 유저가 많습니다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미국에서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크롤링을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조금했습니다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82B05E-1FC4-4148-B2C2-67A9D217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1" y="987574"/>
            <a:ext cx="7869358" cy="25777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84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한국에서 가장 많이 접속한 게시판 분석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180B2-6988-47D4-BB11-DF47F359E0A2}"/>
              </a:ext>
            </a:extLst>
          </p:cNvPr>
          <p:cNvSpPr txBox="1"/>
          <p:nvPr/>
        </p:nvSpPr>
        <p:spPr>
          <a:xfrm>
            <a:off x="1457535" y="4024684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인기있는 게시판은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7577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번이었습니다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 한국에서 가장 많이 접속한 게시글은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7582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번이군요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4D3C3E-FC8A-4BF5-A85C-F5DE2C42A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82" y="1039930"/>
            <a:ext cx="8028384" cy="26225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59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접속한 사용자들 시각화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180B2-6988-47D4-BB11-DF47F359E0A2}"/>
              </a:ext>
            </a:extLst>
          </p:cNvPr>
          <p:cNvSpPr txBox="1"/>
          <p:nvPr/>
        </p:nvSpPr>
        <p:spPr>
          <a:xfrm>
            <a:off x="1034547" y="843558"/>
            <a:ext cx="707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사용자들의 국가를 확인 할 수 있지만 정확한 지역적 위치를 보려고 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Kibana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Elasticsearch DB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연동하여 여러 시각화 툴을 제공합니다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먼저 현재까지 분석에 사용한 데이터를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Elasticsearh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DB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색인합니다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ABB115-3033-4D6B-BFEE-77D7A5C0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635646"/>
            <a:ext cx="5676900" cy="971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EB09C2-46E1-4369-85D9-356707D35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24" y="3757687"/>
            <a:ext cx="8136904" cy="8857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24E98A-8F47-473A-824B-9B2842ADC486}"/>
              </a:ext>
            </a:extLst>
          </p:cNvPr>
          <p:cNvSpPr txBox="1"/>
          <p:nvPr/>
        </p:nvSpPr>
        <p:spPr>
          <a:xfrm>
            <a:off x="1034546" y="2894622"/>
            <a:ext cx="707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색인이 잘되었는지 확인합니다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손실없이 확실히 들어갔습니다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65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접속한 사용자들 시각화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180B2-6988-47D4-BB11-DF47F359E0A2}"/>
              </a:ext>
            </a:extLst>
          </p:cNvPr>
          <p:cNvSpPr txBox="1"/>
          <p:nvPr/>
        </p:nvSpPr>
        <p:spPr>
          <a:xfrm>
            <a:off x="1187624" y="843558"/>
            <a:ext cx="707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한번 한국에서 접속한 사람들의 정확한 위치를 보겠습니다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서울에서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접속량이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가장 많았습니다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경기도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순으로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접속량이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많음을 확인 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BBDAF5-279F-4D3C-9CD2-A187DA04B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22117"/>
            <a:ext cx="3118177" cy="29429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0999E7-CFDA-44D4-BCDB-4A4EFC847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650" y="1779662"/>
            <a:ext cx="4109569" cy="26279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87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전체적인 웹 로그 데이터 분석 시각화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82E60F-ED78-407B-859D-0739FF6F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3" y="915566"/>
            <a:ext cx="8244408" cy="3766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684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8104" y="2279361"/>
            <a:ext cx="400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로그 데이터 </a:t>
            </a:r>
            <a:r>
              <a:rPr lang="ko-KR" altLang="en-US" sz="3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89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데이터 </a:t>
            </a:r>
            <a:r>
              <a:rPr lang="ko-KR" altLang="en-US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1342490" y="3797201"/>
            <a:ext cx="6408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Apache Web Log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데이터에는 위치정보가 포함되어 있지 않습니다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이렇게 정규식을 통해 데이터를 추출해도 분석을 위해선 위치정보가 필요했습니다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ELK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ES-HADOOP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사용하여서 로그기록에 위치정보를 포함시켜주고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Hadoop HDFS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상으로 데이터를 불러올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B4DC9C-2BFA-4638-ACC9-A1E60E01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753310"/>
            <a:ext cx="5710332" cy="29659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43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 데이터 </a:t>
            </a:r>
            <a:r>
              <a:rPr lang="ko-KR" altLang="en-US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1367641" y="4383196"/>
            <a:ext cx="612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전처리를 완료하면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geoip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위치정보가 포함된 스키마를 얻을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OS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따로 추출 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6D1245-D5AB-4745-8053-EE968F63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23" y="771920"/>
            <a:ext cx="5439321" cy="15976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4BAB89-216B-4893-8A31-0EE8A9121B7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4427983" y="2369584"/>
            <a:ext cx="1" cy="27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1ABC720-1780-4C3A-AD81-9BC59F52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202" y="2643758"/>
            <a:ext cx="4243561" cy="16197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83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Crawler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2F29A-4B68-4704-8E0D-A3EEF675121B}"/>
              </a:ext>
            </a:extLst>
          </p:cNvPr>
          <p:cNvSpPr txBox="1"/>
          <p:nvPr/>
        </p:nvSpPr>
        <p:spPr>
          <a:xfrm>
            <a:off x="2036038" y="3660149"/>
            <a:ext cx="4819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봇 중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Search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봇 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Hack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봇을 분류합니다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분류의 기준은 세계적으로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Crawler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User-Agent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종류를 알려주는 사이트가 존재합니다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30FAA8-5C92-442C-9203-7A4C8948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162830"/>
            <a:ext cx="6934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0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Hack bot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D9F92-128C-4CE3-9749-00DD72306D86}"/>
              </a:ext>
            </a:extLst>
          </p:cNvPr>
          <p:cNvSpPr txBox="1"/>
          <p:nvPr/>
        </p:nvSpPr>
        <p:spPr>
          <a:xfrm>
            <a:off x="2306187" y="3593471"/>
            <a:ext cx="4531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Hack Bot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추출해줍니다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Hack Bot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 기준은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OWASP top 10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기준으로 알려진 공격 기법에 따라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request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특정 문자열 또는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User-Agent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Hack Bot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종류로 추출합니다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5ED118-81BA-4BA6-9CDD-68D686D4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355204"/>
            <a:ext cx="69151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유저 데이터 추출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25156-166E-4BC6-80C7-CBE687D4817D}"/>
              </a:ext>
            </a:extLst>
          </p:cNvPr>
          <p:cNvSpPr txBox="1"/>
          <p:nvPr/>
        </p:nvSpPr>
        <p:spPr>
          <a:xfrm>
            <a:off x="2920696" y="3784380"/>
            <a:ext cx="330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외는 모두 일반 유저로 추출합니다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A135E1-F23C-4762-9B15-42F41BD80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2" y="1274145"/>
            <a:ext cx="8172400" cy="18509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10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39E53-29E8-4AD7-A7BC-BEEEFD467F67}"/>
              </a:ext>
            </a:extLst>
          </p:cNvPr>
          <p:cNvSpPr txBox="1"/>
          <p:nvPr/>
        </p:nvSpPr>
        <p:spPr>
          <a:xfrm>
            <a:off x="1583668" y="3798315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Crawler, hack bot,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유저 데이터 프레임을 결합합니다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BAD8EF-3EF3-497F-AFD6-DDF07251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1417194"/>
            <a:ext cx="2571750" cy="18859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26702D-F399-466E-8256-A5770AB3049C}"/>
              </a:ext>
            </a:extLst>
          </p:cNvPr>
          <p:cNvSpPr/>
          <p:nvPr/>
        </p:nvSpPr>
        <p:spPr>
          <a:xfrm>
            <a:off x="3252150" y="3098158"/>
            <a:ext cx="175477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5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735</Words>
  <Application>Microsoft Office PowerPoint</Application>
  <PresentationFormat>화면 슬라이드 쇼(16:9)</PresentationFormat>
  <Paragraphs>136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465</cp:revision>
  <dcterms:created xsi:type="dcterms:W3CDTF">2017-04-25T07:04:17Z</dcterms:created>
  <dcterms:modified xsi:type="dcterms:W3CDTF">2020-06-29T04:11:42Z</dcterms:modified>
</cp:coreProperties>
</file>