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263" r:id="rId10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8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2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88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0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57537" y="2279361"/>
            <a:ext cx="5028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데이터 세트 연산</a:t>
            </a:r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월별 접속자수 확인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5304704" y="2094696"/>
            <a:ext cx="3152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정의 함수를 통해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 Column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Split(‘/’)(1)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17/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Feb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이부분이며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이것을 통해 그룹화하여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B92FA0-713F-4D7B-B044-D6621A2B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17" y="1462306"/>
            <a:ext cx="2162175" cy="6000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E20573-7EF5-4AEC-A0E3-908BFE10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617" y="2141743"/>
            <a:ext cx="3552825" cy="1543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5AB73B-A7E5-460A-B19E-1AB0BA52B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910" y="1616548"/>
            <a:ext cx="2243967" cy="291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8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날짜 별로 접속자수 확인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5050163" y="1779662"/>
            <a:ext cx="3661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정의 함수를 통해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 Column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Split(‘/’)(1)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17/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Feb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 부분이며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Split(‘/’)(0)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/Feb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 부분입니다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이러한 포맷으로 반환합니다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정의 함수를 등록시키며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질의에 사용자 정의 함수를 사용합니다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이것을 통해 그룹화하여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AB73B-A7E5-460A-B19E-1AB0BA52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10" y="1259659"/>
            <a:ext cx="2243967" cy="291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F146DA-704A-463D-8F4B-2C6498B74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39" y="913012"/>
            <a:ext cx="2170455" cy="13410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FF6C4C-DC15-4313-9BF3-739CF4773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39" y="2504968"/>
            <a:ext cx="3583424" cy="19826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64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시간대별 접속자수 확인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정의 함수 등록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인라인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5293140" y="2336029"/>
            <a:ext cx="31523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정의 함수를 통해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 Column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시간을 기준으로 패턴 매칭시킵니다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기준은 왼쪽의 패턴과 같습니다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AB73B-A7E5-460A-B19E-1AB0BA52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09" y="1635646"/>
            <a:ext cx="2243967" cy="291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5E44D9-8D15-4456-8E37-CFA9C56EF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079751"/>
            <a:ext cx="2828918" cy="33898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FE333A-F5AD-4FFB-8C3B-5F1CE7AC1524}"/>
              </a:ext>
            </a:extLst>
          </p:cNvPr>
          <p:cNvSpPr/>
          <p:nvPr/>
        </p:nvSpPr>
        <p:spPr>
          <a:xfrm>
            <a:off x="6770964" y="1694303"/>
            <a:ext cx="196730" cy="16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8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시간대별 접속자수 확인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(SQL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2241880" y="3618496"/>
            <a:ext cx="4660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번호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7577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가장 인기있는 게시판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 였습니다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게시판에 접속한 사람들의 시간대를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FE333A-F5AD-4FFB-8C3B-5F1CE7AC1524}"/>
              </a:ext>
            </a:extLst>
          </p:cNvPr>
          <p:cNvSpPr/>
          <p:nvPr/>
        </p:nvSpPr>
        <p:spPr>
          <a:xfrm>
            <a:off x="6770964" y="1694303"/>
            <a:ext cx="196730" cy="16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BCD32-B520-4854-9D4F-7ED0DB72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926485"/>
            <a:ext cx="6686550" cy="242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76BF65-D3B0-4AA8-9481-2907CAE22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3" t="26801" r="80201" b="57421"/>
          <a:stretch/>
        </p:blipFill>
        <p:spPr>
          <a:xfrm>
            <a:off x="7092280" y="3769031"/>
            <a:ext cx="1364532" cy="4991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52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시에 접속한 사람들을 찾는 질의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2241880" y="3618496"/>
            <a:ext cx="4660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새벽에 접속한 사람들을 구해봅니다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새벽에 접속한 총 인원은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102150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20E5D-21A4-46CB-92A3-8D2DB304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6" y="1031419"/>
            <a:ext cx="6638925" cy="838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C679C7-1B0A-407B-A518-82ADECCC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6" y="2197984"/>
            <a:ext cx="7891463" cy="7475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238E7D-1A38-42F5-959C-578F6AEC5D76}"/>
              </a:ext>
            </a:extLst>
          </p:cNvPr>
          <p:cNvSpPr/>
          <p:nvPr/>
        </p:nvSpPr>
        <p:spPr>
          <a:xfrm>
            <a:off x="2143514" y="1707709"/>
            <a:ext cx="412261" cy="16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새벽에 접속한 사람들을 찾는 질의 결과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 저장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2241880" y="3618496"/>
            <a:ext cx="4660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이와 같이 저장이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된것을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확인 할 수 있었습니다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5180FD-C2EB-4827-B987-B86389F2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892949"/>
            <a:ext cx="3705225" cy="200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DE006C-DFFA-44CA-938B-F4D0F063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92" y="1217227"/>
            <a:ext cx="6424611" cy="13184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4CFA5D-ABF2-43E9-A508-37091EA0E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" y="2659942"/>
            <a:ext cx="8244411" cy="4835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4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225</Words>
  <Application>Microsoft Office PowerPoint</Application>
  <PresentationFormat>화면 슬라이드 쇼(16:9)</PresentationFormat>
  <Paragraphs>52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273</cp:revision>
  <dcterms:created xsi:type="dcterms:W3CDTF">2017-04-25T07:04:17Z</dcterms:created>
  <dcterms:modified xsi:type="dcterms:W3CDTF">2020-06-10T13:06:11Z</dcterms:modified>
</cp:coreProperties>
</file>