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79" r:id="rId3"/>
    <p:sldId id="278" r:id="rId4"/>
    <p:sldId id="297" r:id="rId5"/>
    <p:sldId id="289" r:id="rId6"/>
    <p:sldId id="293" r:id="rId7"/>
    <p:sldId id="294" r:id="rId8"/>
    <p:sldId id="295" r:id="rId9"/>
    <p:sldId id="263" r:id="rId10"/>
  </p:sldIdLst>
  <p:sldSz cx="9144000" cy="5143500" type="screen16x9"/>
  <p:notesSz cx="6858000" cy="9144000"/>
  <p:embeddedFontLst>
    <p:embeddedFont>
      <p:font typeface="나눔고딕 ExtraBold" panose="020D0904000000000000" pitchFamily="50" charset="-127"/>
      <p:bold r:id="rId12"/>
    </p:embeddedFont>
    <p:embeddedFont>
      <p:font typeface="맑은 고딕" panose="020B0503020000020004" pitchFamily="50" charset="-127"/>
      <p:regular r:id="rId13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F16B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126" y="3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F82B0-6E78-45A2-BB01-6835DA83C8D4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C07AD0-447A-421B-89CC-069E163C5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148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046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755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567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495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924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740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226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31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71450"/>
            <a:ext cx="2057400" cy="36576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71450"/>
            <a:ext cx="6019800" cy="36576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869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223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98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000125"/>
            <a:ext cx="4038600" cy="282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000125"/>
            <a:ext cx="4038600" cy="282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433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973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833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097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628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493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CF060-C877-44F9-B574-50976654B3A9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137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700000">
            <a:off x="5778299" y="2075194"/>
            <a:ext cx="956930" cy="95692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 rot="2700000">
            <a:off x="2218437" y="1803479"/>
            <a:ext cx="1500357" cy="150035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 rot="2700000">
            <a:off x="3300207" y="1293518"/>
            <a:ext cx="2520280" cy="252028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14659" y="2195294"/>
            <a:ext cx="21146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빅데이터</a:t>
            </a:r>
            <a:endParaRPr lang="en-US" altLang="ko-KR" sz="4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241759" y="4890761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41759" y="241759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E8C87D7-7BD7-424F-8D0F-298D341DCB8B}"/>
              </a:ext>
            </a:extLst>
          </p:cNvPr>
          <p:cNvSpPr/>
          <p:nvPr/>
        </p:nvSpPr>
        <p:spPr>
          <a:xfrm>
            <a:off x="7020272" y="3939902"/>
            <a:ext cx="1881969" cy="6934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20144649</a:t>
            </a:r>
          </a:p>
          <a:p>
            <a:pPr algn="ctr"/>
            <a:r>
              <a:rPr lang="ko-KR" altLang="en-US" dirty="0">
                <a:solidFill>
                  <a:schemeClr val="accent1"/>
                </a:solidFill>
              </a:rPr>
              <a:t>고한설</a:t>
            </a:r>
          </a:p>
        </p:txBody>
      </p:sp>
    </p:spTree>
    <p:extLst>
      <p:ext uri="{BB962C8B-B14F-4D97-AF65-F5344CB8AC3E}">
        <p14:creationId xmlns:p14="http://schemas.microsoft.com/office/powerpoint/2010/main" val="3459156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41759" y="4890761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4" idx="5"/>
            <a:endCxn id="7" idx="5"/>
          </p:cNvCxnSpPr>
          <p:nvPr/>
        </p:nvCxnSpPr>
        <p:spPr>
          <a:xfrm>
            <a:off x="241759" y="241759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각 삼각형 3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각 삼각형 5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1967497"/>
            <a:ext cx="9144000" cy="12085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887893" y="2279361"/>
            <a:ext cx="3368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세트 연산</a:t>
            </a:r>
            <a:r>
              <a:rPr lang="en-US" altLang="ko-KR" sz="3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32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5052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39552" y="261977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세트 </a:t>
            </a:r>
            <a:r>
              <a:rPr lang="ko-KR" altLang="en-US" sz="2000" dirty="0" err="1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캐싱</a:t>
            </a:r>
            <a:endParaRPr lang="en-US" altLang="ko-KR" sz="20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33BA7E0-9FD2-48F9-BBA2-FBE1E206D7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215" r="4134"/>
          <a:stretch/>
        </p:blipFill>
        <p:spPr>
          <a:xfrm>
            <a:off x="6516216" y="2283718"/>
            <a:ext cx="1333163" cy="16718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755F5B7-1B09-4E83-AD67-64EB59687C74}"/>
              </a:ext>
            </a:extLst>
          </p:cNvPr>
          <p:cNvSpPr txBox="1"/>
          <p:nvPr/>
        </p:nvSpPr>
        <p:spPr>
          <a:xfrm>
            <a:off x="2411759" y="4083918"/>
            <a:ext cx="43204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세트를 메모리와 </a:t>
            </a:r>
            <a:r>
              <a:rPr lang="ko-KR" altLang="en-US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디스크에캐싱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시켜놓습니다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그리고 </a:t>
            </a:r>
            <a:r>
              <a:rPr lang="ko-KR" altLang="en-US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캐싱을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해제합니다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algn="ctr"/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6D2DFD4-F597-4D12-95C2-BBE1FA41A2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499" y="1089439"/>
            <a:ext cx="6785000" cy="254335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2449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39552" y="261977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사용자 정의 함수 </a:t>
            </a:r>
            <a:r>
              <a:rPr lang="en-US" altLang="ko-KR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UDF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0BBBC6-3C96-413A-BE9F-6A186293E755}"/>
              </a:ext>
            </a:extLst>
          </p:cNvPr>
          <p:cNvSpPr txBox="1"/>
          <p:nvPr/>
        </p:nvSpPr>
        <p:spPr>
          <a:xfrm>
            <a:off x="915466" y="3991997"/>
            <a:ext cx="7560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사용자 정의 함수 </a:t>
            </a:r>
            <a:r>
              <a:rPr lang="en-US" altLang="ko-KR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getyear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는 문자열 중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‘/’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 있는 마지막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index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번째의 다음 문자열을 가져옵니다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141B744-19E3-414D-AA4A-69F618D93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537" y="1092974"/>
            <a:ext cx="3590925" cy="23241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2072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39552" y="261977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SQL </a:t>
            </a:r>
            <a:r>
              <a:rPr lang="ko-KR" altLang="en-US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질의 </a:t>
            </a:r>
            <a:r>
              <a:rPr lang="en-US" altLang="ko-KR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UDF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0B4A848-4810-4142-9CA4-D26A9B4B6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235" y="673775"/>
            <a:ext cx="2552700" cy="23812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83C3349-BEE2-4544-86B0-A6783F0FD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235" y="939125"/>
            <a:ext cx="3133725" cy="84772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22598E4-49D6-49D8-88EF-974D62552B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235" y="1830725"/>
            <a:ext cx="6886575" cy="58102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60244DE-DB89-42BB-BAF3-87D093F9D6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235" y="2494775"/>
            <a:ext cx="6715125" cy="6286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A369457-ADB1-4474-B2E4-58F7FB8E00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235" y="3200467"/>
            <a:ext cx="2143125" cy="149542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0104E20-2D92-4000-AE54-B13A48998CC3}"/>
              </a:ext>
            </a:extLst>
          </p:cNvPr>
          <p:cNvSpPr txBox="1"/>
          <p:nvPr/>
        </p:nvSpPr>
        <p:spPr>
          <a:xfrm>
            <a:off x="3347864" y="3444263"/>
            <a:ext cx="4320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UDF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함수를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등록하고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SQL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질의에 적용시킵니다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3598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39552" y="261977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SQL </a:t>
            </a:r>
            <a:r>
              <a:rPr lang="ko-KR" altLang="en-US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질의 </a:t>
            </a:r>
            <a:r>
              <a:rPr lang="en-US" altLang="ko-KR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UDF (</a:t>
            </a:r>
            <a:r>
              <a:rPr lang="ko-KR" altLang="en-US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인라인 함수</a:t>
            </a:r>
            <a:r>
              <a:rPr lang="en-US" altLang="ko-KR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0BBBC6-3C96-413A-BE9F-6A186293E755}"/>
              </a:ext>
            </a:extLst>
          </p:cNvPr>
          <p:cNvSpPr txBox="1"/>
          <p:nvPr/>
        </p:nvSpPr>
        <p:spPr>
          <a:xfrm>
            <a:off x="915466" y="3991997"/>
            <a:ext cx="7560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UDF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함수를 등록과 동시에 함수를 만듭니다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B66E7F7-3D21-4381-9AA5-7BD927BC6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323" y="987574"/>
            <a:ext cx="6715125" cy="221932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6353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39552" y="261977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2014</a:t>
            </a:r>
            <a:r>
              <a:rPr lang="ko-KR" altLang="en-US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년 사건 조사</a:t>
            </a:r>
            <a:endParaRPr lang="en-US" altLang="ko-KR" sz="20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0BBBC6-3C96-413A-BE9F-6A186293E755}"/>
              </a:ext>
            </a:extLst>
          </p:cNvPr>
          <p:cNvSpPr txBox="1"/>
          <p:nvPr/>
        </p:nvSpPr>
        <p:spPr>
          <a:xfrm>
            <a:off x="971600" y="4371950"/>
            <a:ext cx="7560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2014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년도의 사건의 범죄 유형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해결 유형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및 범죄 발생 주소 조사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F01A3C8-AFDA-4571-BA3A-A20B235E1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366" y="771550"/>
            <a:ext cx="7086600" cy="16954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A907E89-4C4A-4D86-A83E-9EB56BFB9B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774" y="2567037"/>
            <a:ext cx="4752975" cy="15430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89458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39552" y="261977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2015</a:t>
            </a:r>
            <a:r>
              <a:rPr lang="ko-KR" altLang="en-US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년 공공기물 파손 사건 조사</a:t>
            </a:r>
            <a:endParaRPr lang="en-US" altLang="ko-KR" sz="20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0BBBC6-3C96-413A-BE9F-6A186293E755}"/>
              </a:ext>
            </a:extLst>
          </p:cNvPr>
          <p:cNvSpPr txBox="1"/>
          <p:nvPr/>
        </p:nvSpPr>
        <p:spPr>
          <a:xfrm>
            <a:off x="791580" y="4598639"/>
            <a:ext cx="7560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2015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년도의 공공 기물 파손 범죄 유형의 해결 유형 및 범죄 발생 주소 조사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0AEF167-423B-4787-A9F9-BE072B1F1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525" y="787869"/>
            <a:ext cx="6838950" cy="10096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6587510-AB21-4FF8-8D7D-3DBE5DCB4E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2525" y="1829555"/>
            <a:ext cx="3419475" cy="107632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10E8876-3133-4FFD-ABAE-CC0314B266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2525" y="3010684"/>
            <a:ext cx="3876675" cy="20002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6D0A857-B452-4C40-910E-CFB16FD54F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2525" y="3315513"/>
            <a:ext cx="6035098" cy="119667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2374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266084" y="2522700"/>
            <a:ext cx="2664296" cy="0"/>
          </a:xfrm>
          <a:prstGeom prst="lin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TextBox 4"/>
          <p:cNvSpPr txBox="1"/>
          <p:nvPr/>
        </p:nvSpPr>
        <p:spPr>
          <a:xfrm>
            <a:off x="3027225" y="1711066"/>
            <a:ext cx="31420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THANK YOU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23637" y="3363838"/>
            <a:ext cx="1749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학번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20144649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35232" y="3689512"/>
            <a:ext cx="1326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이름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고한설</a:t>
            </a:r>
          </a:p>
        </p:txBody>
      </p:sp>
      <p:sp>
        <p:nvSpPr>
          <p:cNvPr id="8" name="직각 삼각형 7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각 삼각형 10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241759" y="4890761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41759" y="241759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255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1302</TotalTime>
  <Words>122</Words>
  <Application>Microsoft Office PowerPoint</Application>
  <PresentationFormat>화면 슬라이드 쇼(16:9)</PresentationFormat>
  <Paragraphs>32</Paragraphs>
  <Slides>9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나눔고딕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dz160531</dc:creator>
  <cp:lastModifiedBy>한설 고</cp:lastModifiedBy>
  <cp:revision>273</cp:revision>
  <dcterms:created xsi:type="dcterms:W3CDTF">2017-04-25T07:04:17Z</dcterms:created>
  <dcterms:modified xsi:type="dcterms:W3CDTF">2020-06-10T13:05:02Z</dcterms:modified>
</cp:coreProperties>
</file>