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4" r:id="rId16"/>
    <p:sldId id="290" r:id="rId17"/>
    <p:sldId id="291" r:id="rId18"/>
    <p:sldId id="292" r:id="rId19"/>
    <p:sldId id="293" r:id="rId20"/>
    <p:sldId id="295" r:id="rId21"/>
    <p:sldId id="263" r:id="rId22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20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4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5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7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16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29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80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97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77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8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0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20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0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5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0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0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1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1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ubuntu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저장소 추가 실습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D55B55-A63D-4789-97C4-B8F81D4C3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21582"/>
            <a:ext cx="6512160" cy="34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6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gzip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gunzip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명령어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gzip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압축   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gunzip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.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gz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압축된 파일을 품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698851-087B-4CA4-B676-68EC69DF3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52312"/>
            <a:ext cx="5544616" cy="29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4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명령어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파일이나 디렉토리를 하나로 묶거나 푼다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DF6CBD-20B0-4D77-8DB5-FDCBDE91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77426"/>
            <a:ext cx="7249481" cy="35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4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셀 스크립트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B920F5-63E8-4FBC-A9CF-760B9543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7289"/>
            <a:ext cx="5973009" cy="2753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53CED4-13BD-44D5-ACDC-66EA5618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3" y="3921602"/>
            <a:ext cx="2522743" cy="8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Bash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스크립트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cat .profile				     cat .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bashrc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1DB56-2669-450B-A536-F45FF9D95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58940"/>
            <a:ext cx="3724283" cy="2872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7221AD-B4F3-4082-A0A1-76A993A1B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6084"/>
            <a:ext cx="4293903" cy="31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43859" y="2279361"/>
            <a:ext cx="4256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임의 리눅스 명령어 </a:t>
            </a:r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09137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ssh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(secure shell)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 프로토콜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 상의 다른 컴퓨터에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로그인하거나 원격 시스템에서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명령을 실행하고 다른 시스템으로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복사할 수 있도록 해 주는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프로토콜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78C2A4-CBCA-4CB2-A1E1-EC865E15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555526"/>
            <a:ext cx="4558947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History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사용했던 명령어를 확인하고 재사용 할 수 있는 명령어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함께 명령어의 번호를 입력하면 해당 명령어가 실행됩니다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178B6-DFE3-44C7-8986-A1F44E145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7654"/>
            <a:ext cx="2667000" cy="1533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F85755-0A3A-40D8-9EAA-EC59B171C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719089"/>
            <a:ext cx="3140400" cy="12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2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wget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웹상에서 파일을 받을 때 사용합니다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653933-B82E-44DF-9969-67F3B210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4" y="1253251"/>
            <a:ext cx="7992888" cy="22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99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Docker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리눅스의 응용 프로그램들을 소프트웨어 컨테이너 안에 배치시키는 일을 자동화하는 오픈 소스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C4785-FA8F-496B-95B7-F4B709BA8141}"/>
              </a:ext>
            </a:extLst>
          </p:cNvPr>
          <p:cNvSpPr txBox="1"/>
          <p:nvPr/>
        </p:nvSpPr>
        <p:spPr>
          <a:xfrm>
            <a:off x="539552" y="169643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APT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패키지 중 유용한 패키지 조사 설치 실행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ECBAC5-1D34-4FDA-AB10-07A9E732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39086"/>
            <a:ext cx="2590800" cy="942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5494E2-002C-4F47-9D19-5EE1EE88F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20" y="2000703"/>
            <a:ext cx="6638925" cy="304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314480-9082-43BE-A3B0-C69FE4926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13" y="2409287"/>
            <a:ext cx="5238750" cy="781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0A790-24FF-458C-B935-7F5E6883A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45" y="3190337"/>
            <a:ext cx="5019675" cy="62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BFA0A7-08A9-4CEF-9FEA-C6FB520AE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45" y="3951868"/>
            <a:ext cx="52768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0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33097" y="2279361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Linux 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29909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도커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Hello world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사이트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400" dirty="0">
                <a:hlinkClick r:id="rId3"/>
              </a:rPr>
              <a:t>https://docs.docker.com/engine/install/ubuntu/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BA3716-6BF4-447E-81F6-C54CB7268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987574"/>
            <a:ext cx="5640034" cy="38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1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927221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ls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및 디렉토리 목록 출력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pwd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작업중인 디렉토리 보기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cat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쓰기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EE7648-C9CC-4940-84B0-10DD37A7A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71655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927221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more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한 번에 한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화면씩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내용 보기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줄 보기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E8C069-680B-41D6-BB7B-03B944C9D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71673"/>
            <a:ext cx="3600400" cy="41227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AF5F43-D1FA-4A4A-A6D5-5B98F98A89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08579"/>
            <a:ext cx="4569021" cy="21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7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927221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복사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이동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71925-C66E-45E2-B3C6-C27FB8FDE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7" y="1530910"/>
            <a:ext cx="6624736" cy="1482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8539FE-2842-40CE-B5A2-E27AB0B37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7" y="3116852"/>
            <a:ext cx="7224588" cy="13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0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ln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 만들기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–s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옵션 시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심볼릭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링크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E97C5-BA4A-47E3-9DA8-1048A0F6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39086"/>
            <a:ext cx="7020272" cy="15079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240BFE-7BF1-4692-B00D-A4715AD4DDAF}"/>
              </a:ext>
            </a:extLst>
          </p:cNvPr>
          <p:cNvSpPr txBox="1"/>
          <p:nvPr/>
        </p:nvSpPr>
        <p:spPr>
          <a:xfrm>
            <a:off x="541315" y="2600926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chmod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권한 변경하기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05A300-E233-4A8F-9AC8-BA23B272F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62592"/>
            <a:ext cx="562053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4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 locate which 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whereis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찾기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66B7B-448D-43EE-A6B6-25D3FAF5F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8080"/>
            <a:ext cx="3296110" cy="943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30A5E9-C962-449D-9529-49869DFAC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32805"/>
            <a:ext cx="2162477" cy="1086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67DC88-0BA7-4471-8FA5-6D0F81339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37" y="2571750"/>
            <a:ext cx="61403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1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리다이렉션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덮어쓰기   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&gt;&gt; : append   &lt; : input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40BFE-7BF1-4692-B00D-A4715AD4DDAF}"/>
              </a:ext>
            </a:extLst>
          </p:cNvPr>
          <p:cNvSpPr txBox="1"/>
          <p:nvPr/>
        </p:nvSpPr>
        <p:spPr>
          <a:xfrm>
            <a:off x="541315" y="260092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pipe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다중 명령어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pipe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표시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명령어는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;(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세미콜론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F5DC71-F41E-442D-9AAB-5E4935291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085156"/>
            <a:ext cx="8065059" cy="838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D1B7E9-8DC6-4781-A112-E8E02E1AB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923678"/>
            <a:ext cx="2808312" cy="30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9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77420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ps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 상태 확인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F3A3AA-C471-45F4-A8C7-31542FAE9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7574"/>
            <a:ext cx="5477639" cy="1228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11D458-2261-42FC-9B47-4A73684D560E}"/>
              </a:ext>
            </a:extLst>
          </p:cNvPr>
          <p:cNvSpPr txBox="1"/>
          <p:nvPr/>
        </p:nvSpPr>
        <p:spPr>
          <a:xfrm>
            <a:off x="526586" y="2417861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sudo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DF2406-71E5-4FC2-ACE3-597C12888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0" y="3084093"/>
            <a:ext cx="562053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290</Words>
  <Application>Microsoft Office PowerPoint</Application>
  <PresentationFormat>화면 슬라이드 쇼(16:9)</PresentationFormat>
  <Paragraphs>83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125</cp:revision>
  <dcterms:created xsi:type="dcterms:W3CDTF">2017-04-25T07:04:17Z</dcterms:created>
  <dcterms:modified xsi:type="dcterms:W3CDTF">2020-04-13T01:34:23Z</dcterms:modified>
</cp:coreProperties>
</file>