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78" r:id="rId4"/>
    <p:sldId id="279" r:id="rId5"/>
    <p:sldId id="280" r:id="rId6"/>
    <p:sldId id="281" r:id="rId7"/>
    <p:sldId id="263" r:id="rId8"/>
  </p:sldIdLst>
  <p:sldSz cx="9144000" cy="5143500" type="screen16x9"/>
  <p:notesSz cx="6858000" cy="9144000"/>
  <p:embeddedFontLst>
    <p:embeddedFont>
      <p:font typeface="나눔고딕 ExtraBold" panose="020D0904000000000000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F16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26" y="1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F82B0-6E78-45A2-BB01-6835DA83C8D4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07AD0-447A-421B-89CC-069E163C5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04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563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1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07AD0-447A-421B-89CC-069E163C5C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8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3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7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3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9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62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CF060-C877-44F9-B574-50976654B3A9}" type="datetimeFigureOut">
              <a:rPr lang="ko-KR" altLang="en-US" smtClean="0"/>
              <a:t>2020-04-07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DD59-22EC-42BC-ADEC-56C060EBA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3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700000">
            <a:off x="5778299" y="2075194"/>
            <a:ext cx="956930" cy="9569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2700000">
            <a:off x="2218437" y="1803479"/>
            <a:ext cx="1500357" cy="15003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3300207" y="1293518"/>
            <a:ext cx="2520280" cy="25202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14659" y="2195294"/>
            <a:ext cx="2114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빅데이터</a:t>
            </a:r>
            <a:endParaRPr lang="en-US" altLang="ko-KR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8C87D7-7BD7-424F-8D0F-298D341DCB8B}"/>
              </a:ext>
            </a:extLst>
          </p:cNvPr>
          <p:cNvSpPr/>
          <p:nvPr/>
        </p:nvSpPr>
        <p:spPr>
          <a:xfrm>
            <a:off x="7020272" y="3939902"/>
            <a:ext cx="1881969" cy="6934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20144649</a:t>
            </a:r>
          </a:p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고한설</a:t>
            </a:r>
          </a:p>
        </p:txBody>
      </p:sp>
    </p:spTree>
    <p:extLst>
      <p:ext uri="{BB962C8B-B14F-4D97-AF65-F5344CB8AC3E}">
        <p14:creationId xmlns:p14="http://schemas.microsoft.com/office/powerpoint/2010/main" val="345915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4" idx="5"/>
            <a:endCxn id="7" idx="5"/>
          </p:cNvCxnSpPr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각 삼각형 3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1967497"/>
            <a:ext cx="9144000" cy="12085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89814" y="2279361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endParaRPr lang="ko-KR" altLang="en-US" sz="3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09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927221"/>
            <a:ext cx="777686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Zookeeper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코디네이션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서비스를 제공하는 오픈소스 프로젝트입니다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주키퍼는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Leader 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Follwer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구성되는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Master-Slave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아키텍처를 기반으로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구성되어있습니다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목표는 간단하고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복제되고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순서가 있고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빠르다 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 처리 환경에서 사용 가능한 데이터 저장소“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 시스템의 문제 중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시스템간의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정보를 어떻게 공유하고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클러스터에 있는 서버들의 상태를 체크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해야하며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분산된 서버들 간에 동기화를 위한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Lock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어떻게 처리 할 것인가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이러한 문제를 해결하는 시스템이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코디네이션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서비스 시스템이며 대표적으로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 descr="Zookeeper Introduction - Junior Developer">
            <a:extLst>
              <a:ext uri="{FF2B5EF4-FFF2-40B4-BE49-F238E27FC236}">
                <a16:creationId xmlns:a16="http://schemas.microsoft.com/office/drawing/2014/main" id="{EC457A2F-741C-4FD3-BF23-C3FE94C1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00851"/>
            <a:ext cx="2808312" cy="122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927221"/>
            <a:ext cx="777686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Zookeeper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데이터 모델은 계층적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디렉토리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구조입니다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Znode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라는 데이터 저장 객체를 제공합니다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(key – value)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Node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들은 기능에 따라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종류로 나뉩니다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Persistent Node :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노드에 데이터를 저장하면 일부러 삭제하지않는 이상 영구적으로 저장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Ephemeral Node: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노드를 생성한 클라이언트의 세션이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연결되어있을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경우만 유효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 Node: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노드를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생성할때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자동으로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sequence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번호가 붙는 노드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7CBF19-43A7-475E-AE94-4463423C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91" y="1016384"/>
            <a:ext cx="2877676" cy="17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6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687838"/>
            <a:ext cx="7776864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Zookeeper</a:t>
            </a:r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서비스의 데이터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복제되는과정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 환경에서는 서버들끼리 연결되어 서로 데이터가 복제됩니다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리더를 선출합니다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모든 업데이트는 리더를 통해 진행됩니다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서버에만 서비스가 집중되지 않도록 서비스를 알맞게 분산하여 동시에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처리하게합니다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하나의 서버에서 처리한 결과를 다른 </a:t>
            </a:r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서버들과도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동기화하여 데이터의 안정성을 보장합니다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만일 운영서버가 문제가 발생해서 서비스 제공이 안될 경우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대기중인 서버를 운용서버로 바꿔서 서비스가 중지되지 않도록 합니다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(Fault tolerant system)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분산 환경을 구성하는 서버들의 환경설정을 통합 관리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125FB3-0212-46DA-980D-B33FD415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67" y="250823"/>
            <a:ext cx="4248472" cy="13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5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26586" y="631309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R10</a:t>
            </a:r>
          </a:p>
        </p:txBody>
      </p:sp>
      <p:sp>
        <p:nvSpPr>
          <p:cNvPr id="11" name="직각 삼각형 10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39552" y="862141"/>
            <a:ext cx="777686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</a:rPr>
              <a:t>Kubernetes</a:t>
            </a:r>
          </a:p>
          <a:p>
            <a:endParaRPr lang="en-US" altLang="ko-KR" sz="1400" dirty="0">
              <a:solidFill>
                <a:schemeClr val="accent4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Zookeeper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를 활용한 대표적인 오픈소스 플랫폼으로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Hadoop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 더불어 가장 인기있는 플랫폼입니다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쿠버네티스는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Linux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컨테이너 작업을 자동화하는 오픈소스 플랫폼 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Linux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컨테이너 작업이라 함은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대표적으로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Docker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쿠버네티스는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Linux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컨테이너를 실행하는 호스트 그룹을 함께 클러스터링 할 수 있고 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효율적으로 관리할 수 있습니다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클러스터를 확장할 수 있는 좋은 확장성 덕분에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Kafka 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통한 실시간 데이터 스트리밍과 같이 신속한 확장을 요구하는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Cloud-native-application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이상적인 플랫폼 입니다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5976A-90EA-4533-996E-0027E8B816BD}"/>
              </a:ext>
            </a:extLst>
          </p:cNvPr>
          <p:cNvSpPr txBox="1"/>
          <p:nvPr/>
        </p:nvSpPr>
        <p:spPr>
          <a:xfrm>
            <a:off x="552518" y="152369"/>
            <a:ext cx="77768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Apache Zookeeper </a:t>
            </a:r>
            <a:r>
              <a:rPr lang="ko-KR" altLang="en-US" sz="1700" dirty="0">
                <a:solidFill>
                  <a:schemeClr val="accent4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 분야</a:t>
            </a:r>
            <a:endParaRPr lang="en-US" altLang="ko-KR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266084" y="2522700"/>
            <a:ext cx="2664296" cy="0"/>
          </a:xfrm>
          <a:prstGeom prst="lin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4"/>
          <p:cNvSpPr txBox="1"/>
          <p:nvPr/>
        </p:nvSpPr>
        <p:spPr>
          <a:xfrm>
            <a:off x="3027225" y="1711066"/>
            <a:ext cx="3142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3637" y="3363838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학번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20144649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5232" y="368951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고한설</a:t>
            </a:r>
          </a:p>
        </p:txBody>
      </p:sp>
      <p:sp>
        <p:nvSpPr>
          <p:cNvPr id="8" name="직각 삼각형 7"/>
          <p:cNvSpPr/>
          <p:nvPr/>
        </p:nvSpPr>
        <p:spPr>
          <a:xfrm rot="5400000">
            <a:off x="0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0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flipH="1">
            <a:off x="8660482" y="4664657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/>
        </p:nvSpPr>
        <p:spPr>
          <a:xfrm rot="16200000" flipH="1">
            <a:off x="8660482" y="0"/>
            <a:ext cx="483518" cy="483518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241759" y="4890761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41759" y="241759"/>
            <a:ext cx="8660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315</Words>
  <Application>Microsoft Office PowerPoint</Application>
  <PresentationFormat>화면 슬라이드 쇼(16:9)</PresentationFormat>
  <Paragraphs>75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나눔고딕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dz160531</dc:creator>
  <cp:lastModifiedBy>한설 고</cp:lastModifiedBy>
  <cp:revision>84</cp:revision>
  <dcterms:created xsi:type="dcterms:W3CDTF">2017-04-25T07:04:17Z</dcterms:created>
  <dcterms:modified xsi:type="dcterms:W3CDTF">2020-04-07T07:36:59Z</dcterms:modified>
</cp:coreProperties>
</file>