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78" r:id="rId4"/>
    <p:sldId id="279" r:id="rId5"/>
    <p:sldId id="280" r:id="rId6"/>
    <p:sldId id="281" r:id="rId7"/>
    <p:sldId id="263" r:id="rId8"/>
  </p:sldIdLst>
  <p:sldSz cx="9144000" cy="5143500" type="screen16x9"/>
  <p:notesSz cx="6858000" cy="9144000"/>
  <p:embeddedFontLst>
    <p:embeddedFont>
      <p:font typeface="나눔고딕 ExtraBold" panose="020D0904000000000000" pitchFamily="50" charset="-127"/>
      <p:bold r:id="rId10"/>
    </p:embeddedFont>
    <p:embeddedFont>
      <p:font typeface="맑은 고딕" panose="020B0503020000020004" pitchFamily="50" charset="-127"/>
      <p:regular r:id="rId11"/>
      <p:bold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F16B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0" d="100"/>
          <a:sy n="130" d="100"/>
        </p:scale>
        <p:origin x="120" y="6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F82B0-6E78-45A2-BB01-6835DA83C8D4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C07AD0-447A-421B-89CC-069E163C5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148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046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780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976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713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226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31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71450"/>
            <a:ext cx="2057400" cy="36576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71450"/>
            <a:ext cx="6019800" cy="36576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869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223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98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000125"/>
            <a:ext cx="4038600" cy="282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000125"/>
            <a:ext cx="4038600" cy="282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433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973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833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097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628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493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CF060-C877-44F9-B574-50976654B3A9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137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700000">
            <a:off x="5778299" y="2075194"/>
            <a:ext cx="956930" cy="95692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 rot="2700000">
            <a:off x="2218437" y="1803479"/>
            <a:ext cx="1500357" cy="150035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 rot="2700000">
            <a:off x="3300207" y="1293518"/>
            <a:ext cx="2520280" cy="252028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14659" y="2195294"/>
            <a:ext cx="21146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빅데이터</a:t>
            </a:r>
            <a:endParaRPr lang="en-US" altLang="ko-KR" sz="4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241759" y="4890761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41759" y="241759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E8C87D7-7BD7-424F-8D0F-298D341DCB8B}"/>
              </a:ext>
            </a:extLst>
          </p:cNvPr>
          <p:cNvSpPr/>
          <p:nvPr/>
        </p:nvSpPr>
        <p:spPr>
          <a:xfrm>
            <a:off x="7020272" y="3939902"/>
            <a:ext cx="1881969" cy="6934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20144649</a:t>
            </a:r>
          </a:p>
          <a:p>
            <a:pPr algn="ctr"/>
            <a:r>
              <a:rPr lang="ko-KR" altLang="en-US" dirty="0">
                <a:solidFill>
                  <a:schemeClr val="accent1"/>
                </a:solidFill>
              </a:rPr>
              <a:t>고한설</a:t>
            </a:r>
          </a:p>
        </p:txBody>
      </p:sp>
    </p:spTree>
    <p:extLst>
      <p:ext uri="{BB962C8B-B14F-4D97-AF65-F5344CB8AC3E}">
        <p14:creationId xmlns:p14="http://schemas.microsoft.com/office/powerpoint/2010/main" val="3459156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41759" y="4890761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4" idx="5"/>
            <a:endCxn id="7" idx="5"/>
          </p:cNvCxnSpPr>
          <p:nvPr/>
        </p:nvCxnSpPr>
        <p:spPr>
          <a:xfrm>
            <a:off x="241759" y="241759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각 삼각형 3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각 삼각형 5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1967497"/>
            <a:ext cx="9144000" cy="12085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898039" y="2279361"/>
            <a:ext cx="53479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Master,slave1 </a:t>
            </a:r>
            <a:r>
              <a:rPr lang="ko-KR" altLang="en-US" sz="3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프로그램 작성</a:t>
            </a:r>
          </a:p>
        </p:txBody>
      </p:sp>
    </p:spTree>
    <p:extLst>
      <p:ext uri="{BB962C8B-B14F-4D97-AF65-F5344CB8AC3E}">
        <p14:creationId xmlns:p14="http://schemas.microsoft.com/office/powerpoint/2010/main" val="3299099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39552" y="329629"/>
            <a:ext cx="77768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Master – Python 3 </a:t>
            </a:r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</a:t>
            </a:r>
            <a:endParaRPr lang="en-US" altLang="ko-KR" sz="14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14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Kruskal </a:t>
            </a:r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알고리즘에 사용되는 </a:t>
            </a:r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Union </a:t>
            </a:r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알고리즘을 작성을 해보았습니다</a:t>
            </a:r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6B981DF-A6E2-446F-A937-BD73D73D8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1247421"/>
            <a:ext cx="3819441" cy="308325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421B72D-94ED-4C25-B33D-BBC3DCB2C6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1215004"/>
            <a:ext cx="3197658" cy="357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449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39552" y="329629"/>
            <a:ext cx="777686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Python </a:t>
            </a:r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실행 시 실행파일 첫번째 줄에 </a:t>
            </a:r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#![</a:t>
            </a:r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경로</a:t>
            </a:r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]Python </a:t>
            </a:r>
            <a:r>
              <a:rPr lang="ko-KR" altLang="en-US" sz="1400" dirty="0" err="1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인터프린터의</a:t>
            </a:r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경로를 입력해 주어야합니다</a:t>
            </a:r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endParaRPr lang="en-US" altLang="ko-KR" sz="14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14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14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14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14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14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14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실행 결과</a:t>
            </a:r>
            <a:endParaRPr lang="en-US" altLang="ko-KR" sz="14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14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477C63-2ED3-46D8-94A9-30F733B30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23" y="1092974"/>
            <a:ext cx="2790825" cy="5143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6A4F07D-7022-4BFD-95EF-146F33D28D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417" y="2574690"/>
            <a:ext cx="462915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49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39552" y="329629"/>
            <a:ext cx="77768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Slave1 – C++ </a:t>
            </a:r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</a:t>
            </a:r>
            <a:endParaRPr lang="en-US" altLang="ko-KR" sz="14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Insert sort </a:t>
            </a:r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코드를 작성해보았습니다</a:t>
            </a:r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</a:p>
          <a:p>
            <a:endParaRPr lang="en-US" altLang="ko-KR" sz="14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66947EF-C7AA-48BE-8524-E5BBB7755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0085" y="2355726"/>
            <a:ext cx="2312334" cy="259128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1DEBF84-F5DB-4E28-A557-4E4D6B5196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814" y="991082"/>
            <a:ext cx="2860140" cy="413538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AABD3DB-5287-402F-A10F-28F98A4385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0085" y="1545234"/>
            <a:ext cx="4752528" cy="63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247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83518" y="339502"/>
            <a:ext cx="777686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컴파일을 시켜줍니다</a:t>
            </a:r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endParaRPr lang="en-US" altLang="ko-KR" sz="14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GCC </a:t>
            </a:r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</a:t>
            </a:r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C++ </a:t>
            </a:r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코드를 컴파일 하기위해서 </a:t>
            </a:r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</a:t>
            </a:r>
            <a:r>
              <a:rPr lang="en-US" altLang="ko-KR" sz="1400" dirty="0" err="1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lstdc</a:t>
            </a:r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++ </a:t>
            </a:r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옵션을 </a:t>
            </a:r>
            <a:r>
              <a:rPr lang="ko-KR" altLang="en-US" sz="1400" dirty="0" err="1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붙여주셔야합니다</a:t>
            </a:r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endParaRPr lang="en-US" altLang="ko-KR" sz="14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14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14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14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C++ </a:t>
            </a:r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라이브러리를 </a:t>
            </a:r>
            <a:r>
              <a:rPr lang="ko-KR" altLang="en-US" sz="1400" dirty="0" err="1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포함하고있지않아서</a:t>
            </a:r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컴파일이 되지않았습니다</a:t>
            </a:r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endParaRPr lang="en-US" altLang="ko-KR" sz="14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하지만 일반적으로 </a:t>
            </a:r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C++ </a:t>
            </a:r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컴파일은 </a:t>
            </a:r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G++ </a:t>
            </a:r>
            <a:r>
              <a:rPr lang="ko-KR" altLang="en-US" sz="1400" dirty="0" err="1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를사용합니다</a:t>
            </a:r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endParaRPr lang="en-US" altLang="ko-KR" sz="14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실행 결과</a:t>
            </a:r>
            <a:endParaRPr lang="en-US" altLang="ko-KR" sz="14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14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14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14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14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14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14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039C532-BFC4-499B-B074-215EFB37A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586" y="3251977"/>
            <a:ext cx="5800725" cy="9620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47DC36E-3658-4BAF-AC82-0FFBB99B53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1432477"/>
            <a:ext cx="62007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916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266084" y="2522700"/>
            <a:ext cx="2664296" cy="0"/>
          </a:xfrm>
          <a:prstGeom prst="lin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TextBox 4"/>
          <p:cNvSpPr txBox="1"/>
          <p:nvPr/>
        </p:nvSpPr>
        <p:spPr>
          <a:xfrm>
            <a:off x="3027225" y="1711066"/>
            <a:ext cx="31420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THANK YOU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23637" y="3363838"/>
            <a:ext cx="1749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학번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20144649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35232" y="3689512"/>
            <a:ext cx="1326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이름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고한설</a:t>
            </a:r>
          </a:p>
        </p:txBody>
      </p:sp>
      <p:sp>
        <p:nvSpPr>
          <p:cNvPr id="8" name="직각 삼각형 7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각 삼각형 10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241759" y="4890761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41759" y="241759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255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99</Words>
  <Application>Microsoft Office PowerPoint</Application>
  <PresentationFormat>화면 슬라이드 쇼(16:9)</PresentationFormat>
  <Paragraphs>47</Paragraphs>
  <Slides>7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나눔고딕 ExtraBold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dz160531</dc:creator>
  <cp:lastModifiedBy>한설 고</cp:lastModifiedBy>
  <cp:revision>135</cp:revision>
  <dcterms:created xsi:type="dcterms:W3CDTF">2017-04-25T07:04:17Z</dcterms:created>
  <dcterms:modified xsi:type="dcterms:W3CDTF">2020-04-14T06:33:26Z</dcterms:modified>
</cp:coreProperties>
</file>