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462" r:id="rId6"/>
    <p:sldId id="259" r:id="rId7"/>
    <p:sldId id="2451" r:id="rId8"/>
    <p:sldId id="2457" r:id="rId9"/>
    <p:sldId id="2456" r:id="rId10"/>
    <p:sldId id="2436" r:id="rId1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5033" autoAdjust="0"/>
  </p:normalViewPr>
  <p:slideViewPr>
    <p:cSldViewPr snapToGrid="0">
      <p:cViewPr varScale="1">
        <p:scale>
          <a:sx n="87" d="100"/>
          <a:sy n="87" d="100"/>
        </p:scale>
        <p:origin x="552" y="6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D9D0D21-FAE6-4616-85CF-2E2795B782FF}" type="datetime1">
              <a:rPr lang="tr-TR" smtClean="0"/>
              <a:t>3.01.2023</a:t>
            </a:fld>
            <a:endParaRPr lang="tr-TR"/>
          </a:p>
        </p:txBody>
      </p:sp>
      <p:sp>
        <p:nvSpPr>
          <p:cNvPr id="4" name="Alt Bilgi Yer Tutucusu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tr-TR" smtClean="0"/>
              <a:t>‹#›</a:t>
            </a:fld>
            <a:endParaRPr lang="tr-T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9CB5C3-F3E0-4234-A4E2-A8A6921CA82F}" type="datetime1">
              <a:rPr lang="tr-TR" noProof="0" smtClean="0"/>
              <a:t>3.01.2023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tr-TR" noProof="0" smtClean="0"/>
              <a:t>‹#›</a:t>
            </a:fld>
            <a:endParaRPr lang="tr-TR"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228B34ED-4CDD-41C9-90F7-D768D5559A6F}" type="slidenum">
              <a:rPr lang="tr-TR" smtClean="0"/>
              <a:t>1</a:t>
            </a:fld>
            <a:endParaRPr lang="tr-TR"/>
          </a:p>
        </p:txBody>
      </p:sp>
    </p:spTree>
    <p:extLst>
      <p:ext uri="{BB962C8B-B14F-4D97-AF65-F5344CB8AC3E}">
        <p14:creationId xmlns:p14="http://schemas.microsoft.com/office/powerpoint/2010/main" val="6117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228B34ED-4CDD-41C9-90F7-D768D5559A6F}" type="slidenum">
              <a:rPr lang="tr-TR" smtClean="0"/>
              <a:t>2</a:t>
            </a:fld>
            <a:endParaRPr lang="tr-TR"/>
          </a:p>
        </p:txBody>
      </p:sp>
    </p:spTree>
    <p:extLst>
      <p:ext uri="{BB962C8B-B14F-4D97-AF65-F5344CB8AC3E}">
        <p14:creationId xmlns:p14="http://schemas.microsoft.com/office/powerpoint/2010/main" val="1978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228B34ED-4CDD-41C9-90F7-D768D5559A6F}" type="slidenum">
              <a:rPr lang="tr-TR" smtClean="0"/>
              <a:t>3</a:t>
            </a:fld>
            <a:endParaRPr lang="tr-TR"/>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228B34ED-4CDD-41C9-90F7-D768D5559A6F}" type="slidenum">
              <a:rPr lang="tr-TR" smtClean="0"/>
              <a:t>4</a:t>
            </a:fld>
            <a:endParaRPr lang="tr-TR"/>
          </a:p>
        </p:txBody>
      </p:sp>
    </p:spTree>
    <p:extLst>
      <p:ext uri="{BB962C8B-B14F-4D97-AF65-F5344CB8AC3E}">
        <p14:creationId xmlns:p14="http://schemas.microsoft.com/office/powerpoint/2010/main" val="89152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228B34ED-4CDD-41C9-90F7-D768D5559A6F}" type="slidenum">
              <a:rPr lang="tr-TR" smtClean="0"/>
              <a:t>5</a:t>
            </a:fld>
            <a:endParaRPr lang="tr-TR"/>
          </a:p>
        </p:txBody>
      </p:sp>
    </p:spTree>
    <p:extLst>
      <p:ext uri="{BB962C8B-B14F-4D97-AF65-F5344CB8AC3E}">
        <p14:creationId xmlns:p14="http://schemas.microsoft.com/office/powerpoint/2010/main" val="200130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228B34ED-4CDD-41C9-90F7-D768D5559A6F}" type="slidenum">
              <a:rPr lang="tr-TR" smtClean="0"/>
              <a:t>6</a:t>
            </a:fld>
            <a:endParaRPr lang="tr-TR"/>
          </a:p>
        </p:txBody>
      </p:sp>
    </p:spTree>
    <p:extLst>
      <p:ext uri="{BB962C8B-B14F-4D97-AF65-F5344CB8AC3E}">
        <p14:creationId xmlns:p14="http://schemas.microsoft.com/office/powerpoint/2010/main" val="163294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228B34ED-4CDD-41C9-90F7-D768D5559A6F}" type="slidenum">
              <a:rPr lang="tr-TR" smtClean="0"/>
              <a:t>7</a:t>
            </a:fld>
            <a:endParaRPr lang="tr-TR"/>
          </a:p>
        </p:txBody>
      </p:sp>
    </p:spTree>
    <p:extLst>
      <p:ext uri="{BB962C8B-B14F-4D97-AF65-F5344CB8AC3E}">
        <p14:creationId xmlns:p14="http://schemas.microsoft.com/office/powerpoint/2010/main" val="180046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tr-TR" noProof="0"/>
              <a:t>Resim eklemek için simgeye tıklayın</a:t>
            </a:r>
          </a:p>
        </p:txBody>
      </p:sp>
      <p:sp>
        <p:nvSpPr>
          <p:cNvPr id="14" name="Metin Yer Tutucusu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Asıl metin stillerini düzenlemek için tıklayın</a:t>
            </a:r>
          </a:p>
        </p:txBody>
      </p:sp>
      <p:sp>
        <p:nvSpPr>
          <p:cNvPr id="7" name="Metin Yer Tutucusu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tr-TR" spc="300" noProof="0"/>
              <a:t>YILLIK GÖZDEN GEÇİRME</a:t>
            </a:r>
          </a:p>
        </p:txBody>
      </p:sp>
      <p:sp>
        <p:nvSpPr>
          <p:cNvPr id="2" name="Başlık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tr-TR" noProof="0"/>
              <a:t>Asıl METİN stillerini düzenlemek için tıklayın</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Özet">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tr-TR" noProof="0"/>
              <a:t>Resim eklemek için simgeye tıklayın</a:t>
            </a:r>
          </a:p>
        </p:txBody>
      </p:sp>
      <p:sp>
        <p:nvSpPr>
          <p:cNvPr id="11" name="Slayt Numarası Yer Tutucusu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16" name="İçerik Yer Tutucus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tr-TR" sz="1600" noProof="0">
                <a:cs typeface="Biome Light" panose="020B0303030204020804" pitchFamily="34" charset="0"/>
              </a:rPr>
              <a:t>Asıl metin stilini düzenlemek için tıklayın.</a:t>
            </a:r>
          </a:p>
          <a:p>
            <a:pPr marL="0" indent="0" rtl="0">
              <a:buNone/>
            </a:pPr>
            <a:endParaRPr lang="tr-TR" noProof="0"/>
          </a:p>
        </p:txBody>
      </p:sp>
      <p:sp>
        <p:nvSpPr>
          <p:cNvPr id="17" name="Slayt Numarası Yer Tutucusu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tr-TR" noProof="0" smtClean="0"/>
              <a:pPr/>
              <a:t>‹#›</a:t>
            </a:fld>
            <a:endParaRPr lang="tr-TR" noProof="0"/>
          </a:p>
        </p:txBody>
      </p:sp>
      <p:sp>
        <p:nvSpPr>
          <p:cNvPr id="7" name="Başlık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tr-TR" noProof="0"/>
              <a:t>Asıl başlık stilini düzenlemek için tıklayın</a:t>
            </a:r>
          </a:p>
        </p:txBody>
      </p:sp>
      <p:sp>
        <p:nvSpPr>
          <p:cNvPr id="2" name="Dikdörtgen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apanış">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tr-TR" noProof="0"/>
              <a:t>Resim eklemek için simgeye tıklayın</a:t>
            </a:r>
          </a:p>
        </p:txBody>
      </p:sp>
      <p:sp>
        <p:nvSpPr>
          <p:cNvPr id="6" name="Başlık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tr-TR" sz="4000" spc="300" noProof="0"/>
              <a:t>Asıl başlık stilini düzenlemek için tıklayın</a:t>
            </a:r>
          </a:p>
        </p:txBody>
      </p:sp>
      <p:sp>
        <p:nvSpPr>
          <p:cNvPr id="14" name="Metin Yer Tutucusu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ASIL METİN STİLLERİNİ DÜZENLEMEK İÇİN TIKLAYIN</a:t>
            </a:r>
          </a:p>
        </p:txBody>
      </p:sp>
      <p:sp>
        <p:nvSpPr>
          <p:cNvPr id="31" name="Metin Yer Tutucusu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TIKLAYIN</a:t>
            </a:r>
          </a:p>
        </p:txBody>
      </p:sp>
      <p:sp>
        <p:nvSpPr>
          <p:cNvPr id="32" name="Metin Yer Tutucusu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tıklayın</a:t>
            </a:r>
          </a:p>
        </p:txBody>
      </p:sp>
      <p:sp>
        <p:nvSpPr>
          <p:cNvPr id="33" name="Metin Yer Tutucusu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tıklayın</a:t>
            </a:r>
          </a:p>
        </p:txBody>
      </p:sp>
      <p:sp>
        <p:nvSpPr>
          <p:cNvPr id="34" name="Çevrimiçi Görüntü Yer Tutucusu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tr-TR" noProof="0"/>
              <a:t>Simge</a:t>
            </a:r>
          </a:p>
        </p:txBody>
      </p:sp>
      <p:sp>
        <p:nvSpPr>
          <p:cNvPr id="35" name="Çevrimiçi Görüntü Yer Tutucusu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tr-TR" noProof="0"/>
              <a:t>Simge</a:t>
            </a:r>
          </a:p>
        </p:txBody>
      </p:sp>
      <p:sp>
        <p:nvSpPr>
          <p:cNvPr id="36" name="Çevrimiçi Görüntü Yer Tutucusu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tr-TR" noProof="0"/>
              <a:t>Simge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ündem">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tr-TR" noProof="0"/>
              <a:t>Başlık</a:t>
            </a:r>
          </a:p>
        </p:txBody>
      </p:sp>
      <p:sp>
        <p:nvSpPr>
          <p:cNvPr id="5" name="Alt Bilgi Yer Tutucusu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tr-TR" noProof="0"/>
              <a:t>Alt bilgi ekleme</a:t>
            </a:r>
          </a:p>
        </p:txBody>
      </p:sp>
      <p:sp>
        <p:nvSpPr>
          <p:cNvPr id="6" name="Slayt Numarası Yer Tutucusu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tr-TR" noProof="0" smtClean="0"/>
              <a:t>‹#›</a:t>
            </a:fld>
            <a:endParaRPr lang="tr-TR" noProof="0"/>
          </a:p>
        </p:txBody>
      </p:sp>
      <p:sp>
        <p:nvSpPr>
          <p:cNvPr id="13" name="Metin Yer Tutucusu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tr-TR" noProof="0"/>
              <a:t>ASIL METİN STİLLERİNİ DÜZENLEMEK İÇİN TIKLAYIN</a:t>
            </a:r>
          </a:p>
        </p:txBody>
      </p:sp>
      <p:sp>
        <p:nvSpPr>
          <p:cNvPr id="3" name="Dikdörtgen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sp>
        <p:nvSpPr>
          <p:cNvPr id="20" name="Metin Yer Tutucusu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tr-TR" noProof="0"/>
              <a:t>ASIL METİN STİLLERİNİ DÜZENLEMEK İÇİN TIKLAYIN</a:t>
            </a:r>
          </a:p>
        </p:txBody>
      </p:sp>
      <p:sp>
        <p:nvSpPr>
          <p:cNvPr id="9" name="Resim Yer Tutucusu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tr-TR" noProof="0"/>
              <a:t>Resim eklemek için simgeye tıklayın</a:t>
            </a:r>
          </a:p>
        </p:txBody>
      </p:sp>
      <p:sp>
        <p:nvSpPr>
          <p:cNvPr id="11" name="Slayt Numarası Yer Tutucusu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16" name="İçerik Yer Tutucus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tr-TR" sz="1600" noProof="0">
                <a:cs typeface="Biome Light" panose="020B0303030204020804" pitchFamily="34" charset="0"/>
              </a:rPr>
              <a:t>Asıl metin stilini düzenlemek için tıklayın.</a:t>
            </a:r>
          </a:p>
          <a:p>
            <a:pPr marL="0" indent="0" rtl="0">
              <a:buNone/>
            </a:pPr>
            <a:endParaRPr lang="tr-TR" noProof="0"/>
          </a:p>
        </p:txBody>
      </p:sp>
      <p:sp>
        <p:nvSpPr>
          <p:cNvPr id="17" name="Slayt Numarası Yer Tutucusu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tr-TR" noProof="0" smtClean="0"/>
              <a:pPr/>
              <a:t>‹#›</a:t>
            </a:fld>
            <a:endParaRPr lang="tr-TR" noProof="0"/>
          </a:p>
        </p:txBody>
      </p:sp>
      <p:sp>
        <p:nvSpPr>
          <p:cNvPr id="2" name="Başlık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tr-TR" noProof="0"/>
              <a:t>Asıl başlık stilini düzenlemek için tıklayın</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ölüm Sonu">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tr-TR" noProof="0"/>
              <a:t>Resim eklemek için simgeye tıklayın</a:t>
            </a:r>
          </a:p>
        </p:txBody>
      </p:sp>
      <p:sp>
        <p:nvSpPr>
          <p:cNvPr id="8" name="Başlık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tr-TR" noProof="0"/>
              <a:t>ASIL BAŞLIĞI DÜZENLEMEK İÇİN TIKLAYIN</a:t>
            </a:r>
          </a:p>
        </p:txBody>
      </p:sp>
      <p:sp>
        <p:nvSpPr>
          <p:cNvPr id="3" name="Metin Yer Tutucusu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ASIL METİN STİLLERİNİ DÜZENLE</a:t>
            </a:r>
          </a:p>
        </p:txBody>
      </p:sp>
      <p:sp>
        <p:nvSpPr>
          <p:cNvPr id="5" name="Alt Bilgi Yer Tutucusu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tr-TR" noProof="0"/>
              <a:t>Alt bilgi ekleme</a:t>
            </a:r>
          </a:p>
        </p:txBody>
      </p:sp>
      <p:sp>
        <p:nvSpPr>
          <p:cNvPr id="6" name="Slayt Numarası Yer Tutucusu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kip">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tr-TR" noProof="0"/>
              <a:t>SLAYT BAŞLIĞI BURAYA</a:t>
            </a:r>
          </a:p>
        </p:txBody>
      </p:sp>
      <p:sp>
        <p:nvSpPr>
          <p:cNvPr id="3" name="İçerik Yer Tutucusu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9" name="Slayt Numarası Yer Tutucusu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5" name="Resim Yer Tutucusu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tr-TR" noProof="0"/>
              <a:t>Resim eklemek için simgeye tıklayın</a:t>
            </a:r>
          </a:p>
        </p:txBody>
      </p:sp>
      <p:sp>
        <p:nvSpPr>
          <p:cNvPr id="9" name="Resim Yer Tutucusu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tr-TR" noProof="0"/>
              <a:t>Resim eklemek için simgeye tıklayın</a:t>
            </a:r>
          </a:p>
        </p:txBody>
      </p:sp>
      <p:sp>
        <p:nvSpPr>
          <p:cNvPr id="10" name="Resim Yer Tutucusu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tr-TR" noProof="0"/>
              <a:t>Resim eklemek için simgeye tıklayın</a:t>
            </a:r>
          </a:p>
        </p:txBody>
      </p:sp>
      <p:sp>
        <p:nvSpPr>
          <p:cNvPr id="11" name="Resim Yer Tutucusu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tr-TR" noProof="0"/>
              <a:t>Resim eklemek için simgeye tıklayın</a:t>
            </a:r>
          </a:p>
        </p:txBody>
      </p:sp>
      <p:sp>
        <p:nvSpPr>
          <p:cNvPr id="12" name="Resim Yer Tutucusu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tr-TR" noProof="0"/>
              <a:t>Resim eklemek için simgeye tıklayın</a:t>
            </a:r>
          </a:p>
        </p:txBody>
      </p:sp>
      <p:sp>
        <p:nvSpPr>
          <p:cNvPr id="13" name="Resim Yer Tutucusu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tr-TR" noProof="0"/>
              <a:t>Resim eklemek için simgeye tıklayın</a:t>
            </a:r>
          </a:p>
        </p:txBody>
      </p:sp>
      <p:sp>
        <p:nvSpPr>
          <p:cNvPr id="4" name="Dikdörtgen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k ve Tablo">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tr-TR" noProof="0"/>
              <a:t>Asıl başlık stilini düzenlemek için tıklayın</a:t>
            </a:r>
          </a:p>
        </p:txBody>
      </p:sp>
      <p:sp>
        <p:nvSpPr>
          <p:cNvPr id="3" name="Alt Bilgi Yer Tutucusu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tr-TR" noProof="0"/>
              <a:t>Alt bilgi ekleme</a:t>
            </a:r>
          </a:p>
        </p:txBody>
      </p:sp>
      <p:sp>
        <p:nvSpPr>
          <p:cNvPr id="4" name="Slayt Numarası Yer Tutucusu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ıntı">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tr-TR" noProof="0"/>
              <a:t>Asıl başlık stilini düzenlemek için tıklayın</a:t>
            </a:r>
          </a:p>
        </p:txBody>
      </p:sp>
      <p:sp>
        <p:nvSpPr>
          <p:cNvPr id="7" name="Metin Yer Tutucusu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tr-TR" noProof="0"/>
              <a:t>ASIL METİN STİLLERİNİ DÜZENLEMEK İÇİN TIKLAYIN</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çerik 2 Sütunu">
    <p:spTree>
      <p:nvGrpSpPr>
        <p:cNvPr id="1" name=""/>
        <p:cNvGrpSpPr/>
        <p:nvPr/>
      </p:nvGrpSpPr>
      <p:grpSpPr>
        <a:xfrm>
          <a:off x="0" y="0"/>
          <a:ext cx="0" cy="0"/>
          <a:chOff x="0" y="0"/>
          <a:chExt cx="0" cy="0"/>
        </a:xfrm>
      </p:grpSpPr>
      <p:sp>
        <p:nvSpPr>
          <p:cNvPr id="17" name="Başlık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tr-TR" sz="4800" noProof="0"/>
              <a:t>Asıl başlık stilini düzenlemek için tıklayın</a:t>
            </a:r>
          </a:p>
        </p:txBody>
      </p:sp>
      <p:sp>
        <p:nvSpPr>
          <p:cNvPr id="19" name="Resim Yer Tutucusu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tr-TR" noProof="0"/>
              <a:t>Resim eklemek için simgeye tıklayın</a:t>
            </a:r>
          </a:p>
        </p:txBody>
      </p:sp>
      <p:sp>
        <p:nvSpPr>
          <p:cNvPr id="18" name="Resim Yer Tutucusu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tr-TR" noProof="0"/>
              <a:t>Resim eklemek için simgeye tıklayın</a:t>
            </a:r>
          </a:p>
        </p:txBody>
      </p:sp>
      <p:sp>
        <p:nvSpPr>
          <p:cNvPr id="10" name="Metin Yer Tutucusu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tr-TR" spc="300" noProof="0">
                <a:solidFill>
                  <a:schemeClr val="tx1"/>
                </a:solidFill>
              </a:rPr>
              <a:t>Asıl metin stillerini düzenlemek için tıklayın</a:t>
            </a:r>
          </a:p>
        </p:txBody>
      </p:sp>
      <p:sp>
        <p:nvSpPr>
          <p:cNvPr id="11" name="İçerik Yer Tutucusu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tr-TR" sz="1400" noProof="0">
                <a:solidFill>
                  <a:schemeClr val="tx1"/>
                </a:solidFill>
              </a:rPr>
              <a:t>Asıl metin stillerini düzenlemek için tıklayın</a:t>
            </a:r>
          </a:p>
        </p:txBody>
      </p:sp>
      <p:sp>
        <p:nvSpPr>
          <p:cNvPr id="12" name="Metin Yer Tutucusu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tr-TR" spc="300" noProof="0">
                <a:solidFill>
                  <a:schemeClr val="tx1"/>
                </a:solidFill>
              </a:rPr>
              <a:t>Asıl metin stillerini düzenlemek için tıklayın</a:t>
            </a:r>
          </a:p>
        </p:txBody>
      </p:sp>
      <p:sp>
        <p:nvSpPr>
          <p:cNvPr id="14" name="İçerik Yer Tutucusu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tr-TR" sz="1400" noProof="0">
                <a:solidFill>
                  <a:schemeClr val="tx1"/>
                </a:solidFill>
              </a:rPr>
              <a:t>Asıl metin stillerini düzenlemek için tıklayın</a:t>
            </a:r>
          </a:p>
        </p:txBody>
      </p:sp>
      <p:sp>
        <p:nvSpPr>
          <p:cNvPr id="20" name="Slayt Numarası Yer Tutucusu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çerik 3 Sütunu">
    <p:spTree>
      <p:nvGrpSpPr>
        <p:cNvPr id="1" name=""/>
        <p:cNvGrpSpPr/>
        <p:nvPr/>
      </p:nvGrpSpPr>
      <p:grpSpPr>
        <a:xfrm>
          <a:off x="0" y="0"/>
          <a:ext cx="0" cy="0"/>
          <a:chOff x="0" y="0"/>
          <a:chExt cx="0" cy="0"/>
        </a:xfrm>
      </p:grpSpPr>
      <p:sp>
        <p:nvSpPr>
          <p:cNvPr id="22" name="Başlık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tr-TR" sz="4800" noProof="0"/>
              <a:t>Asıl başlık stilini düzenlemek için tıklayın</a:t>
            </a:r>
          </a:p>
        </p:txBody>
      </p:sp>
      <p:sp>
        <p:nvSpPr>
          <p:cNvPr id="28" name="Metin Yer Tutucusu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4" name="Resim Yer Tutucusu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tr-TR" noProof="0"/>
              <a:t>Resim eklemek için simgeye tıklayın</a:t>
            </a:r>
          </a:p>
        </p:txBody>
      </p:sp>
      <p:sp>
        <p:nvSpPr>
          <p:cNvPr id="25" name="Resim Yer Tutucusu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tr-TR" noProof="0"/>
              <a:t>Resim eklemek için simgeye tıklayın</a:t>
            </a:r>
          </a:p>
        </p:txBody>
      </p:sp>
      <p:sp>
        <p:nvSpPr>
          <p:cNvPr id="26" name="Resim Yer Tutucusu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tr-TR" noProof="0"/>
              <a:t>Resim eklemek için simgeye tıklayın</a:t>
            </a:r>
          </a:p>
        </p:txBody>
      </p:sp>
      <p:sp>
        <p:nvSpPr>
          <p:cNvPr id="29" name="Metin Yer Tutucusu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0" name="Metin Yer Tutucusu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1" name="Slayt Numarası Yer Tutucusu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Alt Bilgi Yer Tutucusu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tr-TR" noProof="0"/>
              <a:t>Alt bilgi ekleme</a:t>
            </a:r>
          </a:p>
        </p:txBody>
      </p:sp>
      <p:sp>
        <p:nvSpPr>
          <p:cNvPr id="6" name="Slayt Numarası Yer Tutucusu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Resim Yer Tutucusu 7" descr="soyut resim">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Başlık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tr-TR" dirty="0"/>
              <a:t>Sosyal Medya Veri Madenciliği Teknikleri</a:t>
            </a:r>
          </a:p>
        </p:txBody>
      </p:sp>
      <p:sp>
        <p:nvSpPr>
          <p:cNvPr id="3" name="Metin Yer Tutucusu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tr-TR" dirty="0"/>
              <a:t>DANIŞMAN:</a:t>
            </a:r>
          </a:p>
          <a:p>
            <a:pPr rtl="0"/>
            <a:r>
              <a:rPr lang="tr-TR" dirty="0"/>
              <a:t>Adil Deniz DURU</a:t>
            </a:r>
          </a:p>
        </p:txBody>
      </p:sp>
      <p:sp>
        <p:nvSpPr>
          <p:cNvPr id="7" name="Metin Yer Tutucusu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tr-TR" dirty="0"/>
              <a:t>Makine ÖĞRENMESİ</a:t>
            </a:r>
          </a:p>
          <a:p>
            <a:pPr rtl="0"/>
            <a:endParaRPr lang="tr-TR"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3A87B3-0A27-4EE9-979E-B69581E476F0}"/>
              </a:ext>
            </a:extLst>
          </p:cNvPr>
          <p:cNvSpPr>
            <a:spLocks noGrp="1"/>
          </p:cNvSpPr>
          <p:nvPr>
            <p:ph type="title"/>
          </p:nvPr>
        </p:nvSpPr>
        <p:spPr>
          <a:xfrm>
            <a:off x="7068818" y="642927"/>
            <a:ext cx="5248039" cy="954519"/>
          </a:xfrm>
        </p:spPr>
        <p:txBody>
          <a:bodyPr rtlCol="0"/>
          <a:lstStyle/>
          <a:p>
            <a:pPr rtl="0"/>
            <a:r>
              <a:rPr lang="tr-TR" sz="4000" b="1" dirty="0"/>
              <a:t>Veri madenciliği</a:t>
            </a:r>
          </a:p>
        </p:txBody>
      </p:sp>
      <p:pic>
        <p:nvPicPr>
          <p:cNvPr id="8" name="Resim Yer Tutucusu 7" descr="konferans masasında oturan bir grup insan">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Metin Yer Tutucusu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en-US" sz="1800" dirty="0">
                <a:effectLst/>
                <a:latin typeface="Times New Roman" panose="02020603050405020304" pitchFamily="18" charset="0"/>
                <a:ea typeface="Calibri" panose="020F0502020204030204" pitchFamily="34" charset="0"/>
              </a:rPr>
              <a:t>Veri </a:t>
            </a:r>
            <a:r>
              <a:rPr lang="en-US" sz="1800" dirty="0" err="1">
                <a:effectLst/>
                <a:latin typeface="Times New Roman" panose="02020603050405020304" pitchFamily="18" charset="0"/>
                <a:ea typeface="Calibri" panose="020F0502020204030204" pitchFamily="34" charset="0"/>
              </a:rPr>
              <a:t>madenciliği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sosyal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medyayı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anlamlandırmak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için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araçtır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İnsanların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çevrimiçi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ortamda</a:t>
            </a:r>
            <a:r>
              <a:rPr lang="en-US" sz="1800" dirty="0">
                <a:effectLst/>
                <a:latin typeface="Times New Roman" panose="02020603050405020304" pitchFamily="18" charset="0"/>
                <a:ea typeface="Calibri" panose="020F0502020204030204" pitchFamily="34" charset="0"/>
              </a:rPr>
              <a:t> ne </a:t>
            </a:r>
            <a:r>
              <a:rPr lang="en-US" sz="1800" dirty="0" err="1">
                <a:effectLst/>
                <a:latin typeface="Times New Roman" panose="02020603050405020304" pitchFamily="18" charset="0"/>
                <a:ea typeface="Calibri" panose="020F0502020204030204" pitchFamily="34" charset="0"/>
              </a:rPr>
              <a:t>hakkında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konuştuklarını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bunun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hakkında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nasıl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nerede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konuştuklarını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izlemenin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yolu</a:t>
            </a:r>
            <a:r>
              <a:rPr lang="en-US" sz="1800" dirty="0">
                <a:effectLst/>
                <a:latin typeface="Times New Roman" panose="02020603050405020304" pitchFamily="18" charset="0"/>
                <a:ea typeface="Calibri" panose="020F0502020204030204" pitchFamily="34" charset="0"/>
              </a:rPr>
              <a:t>.</a:t>
            </a:r>
            <a:endParaRPr lang="tr-TR" dirty="0"/>
          </a:p>
        </p:txBody>
      </p:sp>
      <p:sp>
        <p:nvSpPr>
          <p:cNvPr id="7" name="Slayt Numarası Yer Tutucusu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tr-TR" smtClean="0"/>
              <a:pPr/>
              <a:t>2</a:t>
            </a:fld>
            <a:endParaRPr lang="tr-T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r>
              <a:rPr lang="en-US" sz="1800" b="1" dirty="0" err="1">
                <a:effectLst/>
                <a:latin typeface="Times New Roman" panose="02020603050405020304" pitchFamily="18" charset="0"/>
                <a:ea typeface="Calibri" panose="020F0502020204030204" pitchFamily="34" charset="0"/>
                <a:cs typeface="Arial" panose="020B0604020202020204" pitchFamily="34" charset="0"/>
              </a:rPr>
              <a:t>Sosyal</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Medya</a:t>
            </a:r>
            <a:r>
              <a:rPr lang="en-US" sz="1800" b="1" dirty="0">
                <a:effectLst/>
                <a:latin typeface="Times New Roman" panose="02020603050405020304" pitchFamily="18" charset="0"/>
                <a:ea typeface="Calibri" panose="020F0502020204030204" pitchFamily="34" charset="0"/>
                <a:cs typeface="Arial" panose="020B0604020202020204" pitchFamily="34" charset="0"/>
              </a:rPr>
              <a:t> Veri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Madenciliği</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Teknikleri</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tr-TR" dirty="0"/>
          </a:p>
        </p:txBody>
      </p:sp>
      <p:pic>
        <p:nvPicPr>
          <p:cNvPr id="5" name="Resim Yer Tutucusu 4" descr="etrafında dizüstü bilgisayarlarında çalışan insanların oturduğu bir masa">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Metin Yer Tutucusu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105748" cy="884238"/>
          </a:xfrm>
        </p:spPr>
        <p:txBody>
          <a:bodyPr rtlCol="0"/>
          <a:lstStyle/>
          <a:p>
            <a:pPr>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Arial" panose="020B0604020202020204" pitchFamily="34" charset="0"/>
              </a:rPr>
              <a:t>Anahtar</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kelime</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çıkarma</a:t>
            </a:r>
            <a:r>
              <a:rPr lang="en-US" sz="1800" b="1"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metni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özetlemek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kategorilere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ayırmak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anahtar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kelimeler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işlemidir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Anahtar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kelime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madenciliğinde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popülerdir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çünkü</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hizmetler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ürünlerle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ilgili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davranışları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popüler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terimleri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ortaya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çıkarabilir</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0"/>
            <a:endParaRPr lang="tr-TR" dirty="0"/>
          </a:p>
        </p:txBody>
      </p:sp>
      <p:sp>
        <p:nvSpPr>
          <p:cNvPr id="9" name="İçerik Yer Tutucusu 8">
            <a:extLst>
              <a:ext uri="{FF2B5EF4-FFF2-40B4-BE49-F238E27FC236}">
                <a16:creationId xmlns:a16="http://schemas.microsoft.com/office/drawing/2014/main" id="{256319DF-036A-473B-95D3-C5F6FF849FD4}"/>
              </a:ext>
            </a:extLst>
          </p:cNvPr>
          <p:cNvSpPr>
            <a:spLocks noGrp="1"/>
          </p:cNvSpPr>
          <p:nvPr>
            <p:ph idx="1"/>
          </p:nvPr>
        </p:nvSpPr>
        <p:spPr/>
        <p:txBody>
          <a:bodyPr rtlCol="0">
            <a:normAutofit fontScale="925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metni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özetlemek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kategorilere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ayırmak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anahtar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kelimeler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işlemidir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Anahtar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kelime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madenciliğinde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popülerdir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çünkü</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hizmetler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ürünlerle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ilgili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davranışları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popüler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terimleri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ortaya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çıkarabilir</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tr-TR" smtClean="0"/>
              <a:t>3</a:t>
            </a:fld>
            <a:endParaRPr lang="tr-T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24B42B-925B-494C-A986-BD85E8117E1E}"/>
              </a:ext>
            </a:extLst>
          </p:cNvPr>
          <p:cNvSpPr>
            <a:spLocks noGrp="1"/>
          </p:cNvSpPr>
          <p:nvPr>
            <p:ph type="title"/>
          </p:nvPr>
        </p:nvSpPr>
        <p:spPr>
          <a:xfrm>
            <a:off x="5798545" y="4609463"/>
            <a:ext cx="5251450" cy="1661297"/>
          </a:xfrm>
        </p:spPr>
        <p:txBody>
          <a:bodyPr rtlCol="0">
            <a:noAutofit/>
          </a:bodyPr>
          <a:lstStyle/>
          <a:p>
            <a:pPr>
              <a:lnSpc>
                <a:spcPct val="150000"/>
              </a:lnSpc>
              <a:spcAft>
                <a:spcPts val="800"/>
              </a:spcAft>
            </a:pPr>
            <a:r>
              <a:rPr lang="en-US" sz="1200" dirty="0" err="1">
                <a:effectLst/>
                <a:latin typeface="Times New Roman" panose="02020603050405020304" pitchFamily="18" charset="0"/>
                <a:ea typeface="Calibri" panose="020F0502020204030204" pitchFamily="34" charset="0"/>
                <a:cs typeface="Arial" panose="020B0604020202020204" pitchFamily="34" charset="0"/>
              </a:rPr>
              <a:t>Duygu</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analizi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görüşü</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analiz</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etme</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sürecidir</a:t>
            </a:r>
            <a:r>
              <a:rPr lang="en-US" sz="1200" dirty="0">
                <a:effectLst/>
                <a:latin typeface="Times New Roman" panose="02020603050405020304" pitchFamily="18" charset="0"/>
                <a:ea typeface="Calibri" panose="020F0502020204030204" pitchFamily="34" charset="0"/>
                <a:cs typeface="Arial" panose="020B0604020202020204" pitchFamily="34" charset="0"/>
              </a:rPr>
              <a:t>. Bu, yeni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ürün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yelpazesi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spor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etkinliğine</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verilen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tepkiler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politikacının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ünlünün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mevcut</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popülaritesine</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ilişkin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fikirleri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içerebilir</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br>
              <a:rPr lang="en-US" sz="1200" dirty="0">
                <a:effectLst/>
                <a:latin typeface="Calibri" panose="020F0502020204030204" pitchFamily="34"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 </a:t>
            </a:r>
            <a:br>
              <a:rPr lang="en-US" sz="1200" dirty="0">
                <a:effectLst/>
                <a:latin typeface="Calibri" panose="020F0502020204030204" pitchFamily="34" charset="0"/>
                <a:ea typeface="Calibri" panose="020F0502020204030204" pitchFamily="34" charset="0"/>
                <a:cs typeface="Arial" panose="020B0604020202020204" pitchFamily="34" charset="0"/>
              </a:rPr>
            </a:br>
            <a:r>
              <a:rPr lang="en-US" sz="1200" dirty="0" err="1">
                <a:effectLst/>
                <a:latin typeface="Times New Roman" panose="02020603050405020304" pitchFamily="18" charset="0"/>
                <a:ea typeface="Calibri" panose="020F0502020204030204" pitchFamily="34" charset="0"/>
                <a:cs typeface="Arial" panose="020B0604020202020204" pitchFamily="34" charset="0"/>
              </a:rPr>
              <a:t>Görüş</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türü</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belirli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ihtiyaçlara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göre</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ayarlanabilse</a:t>
            </a:r>
            <a:r>
              <a:rPr lang="en-US" sz="1200" dirty="0">
                <a:effectLst/>
                <a:latin typeface="Times New Roman" panose="02020603050405020304" pitchFamily="18" charset="0"/>
                <a:ea typeface="Calibri" panose="020F0502020204030204" pitchFamily="34" charset="0"/>
                <a:cs typeface="Arial" panose="020B0604020202020204" pitchFamily="34" charset="0"/>
              </a:rPr>
              <a:t> de,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temel</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düzeyde</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duygu</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analizi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metnin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olumlu</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olumsuz</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nötr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olup</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olmadığını</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belirlemek</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metinden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örneğin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tweet'ler</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sözcükleri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tümceleri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çıkarır</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br>
              <a:rPr lang="en-US" sz="1200" dirty="0">
                <a:effectLst/>
                <a:latin typeface="Calibri" panose="020F0502020204030204" pitchFamily="34" charset="0"/>
                <a:ea typeface="Calibri" panose="020F0502020204030204" pitchFamily="34" charset="0"/>
                <a:cs typeface="Arial" panose="020B0604020202020204" pitchFamily="34" charset="0"/>
              </a:rPr>
            </a:br>
            <a:endParaRPr lang="tr-TR" sz="1200" dirty="0"/>
          </a:p>
        </p:txBody>
      </p:sp>
      <p:pic>
        <p:nvPicPr>
          <p:cNvPr id="8" name="Resim Yer Tutucusu 7" descr="bilgisayar kodunun yakından görünümü">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Metin Yer Tutucusu 1">
            <a:extLst>
              <a:ext uri="{FF2B5EF4-FFF2-40B4-BE49-F238E27FC236}">
                <a16:creationId xmlns:a16="http://schemas.microsoft.com/office/drawing/2014/main" id="{B156CAF1-214F-4566-9B0D-DACA1063E8C8}"/>
              </a:ext>
            </a:extLst>
          </p:cNvPr>
          <p:cNvSpPr>
            <a:spLocks noGrp="1"/>
          </p:cNvSpPr>
          <p:nvPr>
            <p:ph type="body" idx="1"/>
          </p:nvPr>
        </p:nvSpPr>
        <p:spPr>
          <a:xfrm>
            <a:off x="6610304" y="669673"/>
            <a:ext cx="3139624" cy="1368447"/>
          </a:xfrm>
        </p:spPr>
        <p:txBody>
          <a:bodyPr rtlCol="0"/>
          <a:lstStyle/>
          <a:p>
            <a:r>
              <a:rPr lang="en-US" sz="2000" b="1" dirty="0" err="1">
                <a:effectLst/>
                <a:latin typeface="Times New Roman" panose="02020603050405020304" pitchFamily="18" charset="0"/>
                <a:ea typeface="Calibri" panose="020F0502020204030204" pitchFamily="34" charset="0"/>
                <a:cs typeface="Arial" panose="020B0604020202020204" pitchFamily="34" charset="0"/>
              </a:rPr>
              <a:t>Duygu</a:t>
            </a:r>
            <a:r>
              <a:rPr lang="en-US" sz="20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err="1">
                <a:effectLst/>
                <a:latin typeface="Times New Roman" panose="02020603050405020304" pitchFamily="18" charset="0"/>
                <a:ea typeface="Calibri" panose="020F0502020204030204" pitchFamily="34" charset="0"/>
                <a:cs typeface="Arial" panose="020B0604020202020204" pitchFamily="34" charset="0"/>
              </a:rPr>
              <a:t>Analizi</a:t>
            </a:r>
            <a:r>
              <a:rPr lang="en-US" sz="2000" b="1" dirty="0">
                <a:effectLst/>
                <a:latin typeface="Times New Roman" panose="02020603050405020304" pitchFamily="18"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rtl="0"/>
            <a:endParaRPr lang="tr-TR" dirty="0"/>
          </a:p>
        </p:txBody>
      </p:sp>
      <p:sp>
        <p:nvSpPr>
          <p:cNvPr id="6" name="Slayt Numarası Yer Tutucusu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tr-TR" smtClean="0"/>
              <a:t>4</a:t>
            </a:fld>
            <a:endParaRPr lang="tr-T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24B42B-925B-494C-A986-BD85E8117E1E}"/>
              </a:ext>
            </a:extLst>
          </p:cNvPr>
          <p:cNvSpPr>
            <a:spLocks noGrp="1"/>
          </p:cNvSpPr>
          <p:nvPr>
            <p:ph type="title"/>
          </p:nvPr>
        </p:nvSpPr>
        <p:spPr>
          <a:xfrm>
            <a:off x="5919731" y="4620480"/>
            <a:ext cx="5251450" cy="1661297"/>
          </a:xfrm>
        </p:spPr>
        <p:txBody>
          <a:bodyPr rtlCol="0">
            <a:normAutofit fontScale="90000"/>
          </a:bodyPr>
          <a:lstStyle/>
          <a:p>
            <a:r>
              <a:rPr lang="en-US" sz="1800" dirty="0" err="1">
                <a:effectLst/>
                <a:latin typeface="Times New Roman" panose="02020603050405020304" pitchFamily="18" charset="0"/>
                <a:ea typeface="Calibri" panose="020F0502020204030204" pitchFamily="34" charset="0"/>
                <a:cs typeface="Arial" panose="020B0604020202020204" pitchFamily="34" charset="0"/>
              </a:rPr>
              <a:t>Pazar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trendi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analizi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hedef</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kitlenizin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kim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olduğunu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analiz</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etme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sürecidir</a:t>
            </a:r>
            <a:r>
              <a:rPr lang="en-US" sz="1800" dirty="0">
                <a:effectLst/>
                <a:latin typeface="Times New Roman" panose="02020603050405020304" pitchFamily="18" charset="0"/>
                <a:ea typeface="Calibri" panose="020F0502020204030204" pitchFamily="34" charset="0"/>
                <a:cs typeface="Arial" panose="020B0604020202020204" pitchFamily="34" charset="0"/>
              </a:rPr>
              <a:t>. Bu,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tutkulu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oldukları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şeyleri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topluluklarında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neyin</a:t>
            </a:r>
            <a:r>
              <a:rPr lang="en-US" sz="1800" dirty="0">
                <a:effectLst/>
                <a:latin typeface="Times New Roman" panose="02020603050405020304" pitchFamily="18" charset="0"/>
                <a:ea typeface="Calibri" panose="020F0502020204030204" pitchFamily="34" charset="0"/>
                <a:cs typeface="Arial" panose="020B0604020202020204" pitchFamily="34" charset="0"/>
              </a:rPr>
              <a:t> trend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olduğunu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nerede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olduklarını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araştırmak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anlamına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gelir</a:t>
            </a:r>
            <a:r>
              <a:rPr lang="en-US" sz="1800" dirty="0">
                <a:effectLst/>
                <a:latin typeface="Times New Roman" panose="02020603050405020304" pitchFamily="18" charset="0"/>
                <a:ea typeface="Calibri" panose="020F0502020204030204" pitchFamily="34" charset="0"/>
                <a:cs typeface="Arial" panose="020B0604020202020204" pitchFamily="34" charset="0"/>
              </a:rPr>
              <a:t>. Bu,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hedef</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kitlenizle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bağlantı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kurmak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çok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önemlidir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çünkü</a:t>
            </a:r>
            <a:r>
              <a:rPr lang="en-US" sz="1800" dirty="0">
                <a:effectLst/>
                <a:latin typeface="Times New Roman" panose="02020603050405020304" pitchFamily="18" charset="0"/>
                <a:ea typeface="Calibri" panose="020F0502020204030204" pitchFamily="34" charset="0"/>
                <a:cs typeface="Arial" panose="020B0604020202020204" pitchFamily="34" charset="0"/>
              </a:rPr>
              <a:t> size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yalnızca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insanların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sizin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markanız</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hakkında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nasıl</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konuştuğunu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değil</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aynı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zamanda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neden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nerede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a:t>
            </a:r>
            <a:r>
              <a:rPr lang="en-US" sz="1800" dirty="0">
                <a:effectLst/>
                <a:latin typeface="Times New Roman" panose="02020603050405020304" pitchFamily="18" charset="0"/>
                <a:ea typeface="Calibri" panose="020F0502020204030204" pitchFamily="34" charset="0"/>
                <a:cs typeface="Arial" panose="020B0604020202020204" pitchFamily="34" charset="0"/>
              </a:rPr>
              <a:t> ne zaman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konuştuğunu</a:t>
            </a:r>
            <a:r>
              <a:rPr lang="en-US" sz="1800" dirty="0">
                <a:effectLst/>
                <a:latin typeface="Times New Roman" panose="02020603050405020304" pitchFamily="18" charset="0"/>
                <a:ea typeface="Calibri" panose="020F0502020204030204" pitchFamily="34" charset="0"/>
                <a:cs typeface="Arial" panose="020B0604020202020204" pitchFamily="34" charset="0"/>
              </a:rPr>
              <a:t> da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söyler</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tr-TR" sz="1400" dirty="0"/>
          </a:p>
        </p:txBody>
      </p:sp>
      <p:pic>
        <p:nvPicPr>
          <p:cNvPr id="13" name="Resim Yer Tutucusu 12" descr="tuğla duvar önünde, masanın üzerinde duran bir bilgisayarın yakından görünümü">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Metin Yer Tutucusu 4">
            <a:extLst>
              <a:ext uri="{FF2B5EF4-FFF2-40B4-BE49-F238E27FC236}">
                <a16:creationId xmlns:a16="http://schemas.microsoft.com/office/drawing/2014/main" id="{AF9B872F-6332-408E-9135-B871F0C90C00}"/>
              </a:ext>
            </a:extLst>
          </p:cNvPr>
          <p:cNvSpPr>
            <a:spLocks noGrp="1"/>
          </p:cNvSpPr>
          <p:nvPr>
            <p:ph type="body" idx="1"/>
          </p:nvPr>
        </p:nvSpPr>
        <p:spPr>
          <a:xfrm>
            <a:off x="6569725" y="1161208"/>
            <a:ext cx="3720029" cy="788777"/>
          </a:xfrm>
        </p:spPr>
        <p:txBody>
          <a:bodyPr rtlCol="0"/>
          <a:lstStyle/>
          <a:p>
            <a:pPr>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Arial" panose="020B0604020202020204" pitchFamily="34" charset="0"/>
              </a:rPr>
              <a:t>Pazar</a:t>
            </a:r>
            <a:r>
              <a:rPr lang="en-US" sz="1800" b="1" dirty="0">
                <a:effectLst/>
                <a:latin typeface="Times New Roman" panose="02020603050405020304" pitchFamily="18" charset="0"/>
                <a:ea typeface="Calibri" panose="020F0502020204030204" pitchFamily="34" charset="0"/>
                <a:cs typeface="Arial" panose="020B0604020202020204" pitchFamily="34" charset="0"/>
              </a:rPr>
              <a:t> / Trend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analizi</a:t>
            </a:r>
            <a:r>
              <a:rPr lang="en-US" sz="1800" b="1"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Slayt Numarası Yer Tutucusu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tr-TR" smtClean="0"/>
              <a:t>5</a:t>
            </a:fld>
            <a:endParaRPr lang="tr-TR"/>
          </a:p>
        </p:txBody>
      </p:sp>
    </p:spTree>
    <p:extLst>
      <p:ext uri="{BB962C8B-B14F-4D97-AF65-F5344CB8AC3E}">
        <p14:creationId xmlns:p14="http://schemas.microsoft.com/office/powerpoint/2010/main" val="316440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tuğla duvarda bulunan şemalara bakan insan">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6" name="Slayt Numarası Yer Tutucusu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rtlCol="0"/>
          <a:lstStyle/>
          <a:p>
            <a:pPr rtl="0"/>
            <a:fld id="{8C2E478F-E849-4A8C-AF1F-CBCC78A7CBFA}" type="slidenum">
              <a:rPr lang="tr-TR" smtClean="0"/>
              <a:t>6</a:t>
            </a:fld>
            <a:endParaRPr lang="tr-TR"/>
          </a:p>
        </p:txBody>
      </p:sp>
      <p:pic>
        <p:nvPicPr>
          <p:cNvPr id="8" name="Resim 7">
            <a:extLst>
              <a:ext uri="{FF2B5EF4-FFF2-40B4-BE49-F238E27FC236}">
                <a16:creationId xmlns:a16="http://schemas.microsoft.com/office/drawing/2014/main" id="{EC9E35C5-622E-FE6A-6BD4-BB46E1C20AC6}"/>
              </a:ext>
            </a:extLst>
          </p:cNvPr>
          <p:cNvPicPr>
            <a:picLocks noChangeAspect="1"/>
          </p:cNvPicPr>
          <p:nvPr/>
        </p:nvPicPr>
        <p:blipFill>
          <a:blip r:embed="rId5"/>
          <a:stretch>
            <a:fillRect/>
          </a:stretch>
        </p:blipFill>
        <p:spPr>
          <a:xfrm>
            <a:off x="6096000" y="606712"/>
            <a:ext cx="5169856" cy="554784"/>
          </a:xfrm>
          <a:prstGeom prst="rect">
            <a:avLst/>
          </a:prstGeom>
        </p:spPr>
      </p:pic>
      <p:sp>
        <p:nvSpPr>
          <p:cNvPr id="12" name="Metin kutusu 11">
            <a:extLst>
              <a:ext uri="{FF2B5EF4-FFF2-40B4-BE49-F238E27FC236}">
                <a16:creationId xmlns:a16="http://schemas.microsoft.com/office/drawing/2014/main" id="{72CB5A09-FD2F-B79F-E22D-3186D1754BF7}"/>
              </a:ext>
            </a:extLst>
          </p:cNvPr>
          <p:cNvSpPr txBox="1"/>
          <p:nvPr/>
        </p:nvSpPr>
        <p:spPr>
          <a:xfrm>
            <a:off x="5810916" y="2144215"/>
            <a:ext cx="6381084" cy="1754326"/>
          </a:xfrm>
          <a:prstGeom prst="rect">
            <a:avLst/>
          </a:prstGeom>
          <a:noFill/>
        </p:spPr>
        <p:txBody>
          <a:bodyPr wrap="square" rtlCol="0">
            <a:spAutoFit/>
          </a:bodyPr>
          <a:lstStyle/>
          <a:p>
            <a:r>
              <a:rPr lang="en-US" sz="1800" dirty="0" err="1">
                <a:effectLst/>
                <a:latin typeface="Times New Roman" panose="02020603050405020304" pitchFamily="18" charset="0"/>
                <a:ea typeface="Calibri" panose="020F0502020204030204" pitchFamily="34" charset="0"/>
                <a:cs typeface="Arial" panose="020B0604020202020204" pitchFamily="34" charset="0"/>
              </a:rPr>
              <a:t>Tahmine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dayalı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analitik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gelecekteki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eğilimleri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tahmin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etmek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geçmiş</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verileri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kullanma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sürecidir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temelde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önemli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kalıpları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yakalayan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a:t>
            </a:r>
            <a:r>
              <a:rPr lang="en-US" sz="1800" dirty="0">
                <a:effectLst/>
                <a:latin typeface="Times New Roman" panose="02020603050405020304" pitchFamily="18" charset="0"/>
                <a:ea typeface="Calibri" panose="020F0502020204030204" pitchFamily="34" charset="0"/>
                <a:cs typeface="Arial" panose="020B0604020202020204" pitchFamily="34" charset="0"/>
              </a:rPr>
              <a:t> model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oluşturmak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geçmiş</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verileri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kullanmak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anlamına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gelir</a:t>
            </a:r>
            <a:r>
              <a:rPr lang="en-US" sz="1800" dirty="0">
                <a:effectLst/>
                <a:latin typeface="Times New Roman" panose="02020603050405020304" pitchFamily="18" charset="0"/>
                <a:ea typeface="Calibri" panose="020F0502020204030204" pitchFamily="34" charset="0"/>
                <a:cs typeface="Arial" panose="020B0604020202020204" pitchFamily="34" charset="0"/>
              </a:rPr>
              <a:t>. Model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daha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sonra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gelecekteki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gelişmeleri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tahmin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etmek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için</a:t>
            </a:r>
            <a:r>
              <a:rPr lang="en-US" sz="1800" dirty="0">
                <a:effectLst/>
                <a:latin typeface="Times New Roman" panose="02020603050405020304" pitchFamily="18" charset="0"/>
                <a:ea typeface="Calibri" panose="020F0502020204030204" pitchFamily="34" charset="0"/>
                <a:cs typeface="Arial" panose="020B0604020202020204" pitchFamily="34" charset="0"/>
              </a:rPr>
              <a:t> yeni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verileri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kullanabilir</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168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Resim Yer Tutucusu 7" descr="soyut resim">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Başlık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tr-TR" sz="4000" spc="300" dirty="0"/>
              <a:t>Dinlendiğiniz TEŞEKKÜRLER</a:t>
            </a:r>
          </a:p>
        </p:txBody>
      </p:sp>
      <p:pic>
        <p:nvPicPr>
          <p:cNvPr id="24" name="Çevrimiçi Görüntü Yer Tutucusu 23" descr="Kullanıcı">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28" name="Çevrimiçi Görüntü Yer Tutucusu 27" descr="Zarf">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p:pic>
      <p:sp>
        <p:nvSpPr>
          <p:cNvPr id="8" name="Metin Yer Tutucusu 7">
            <a:extLst>
              <a:ext uri="{FF2B5EF4-FFF2-40B4-BE49-F238E27FC236}">
                <a16:creationId xmlns:a16="http://schemas.microsoft.com/office/drawing/2014/main" id="{0B070B25-2BBC-49AC-9CFA-1CD7195DF2D6}"/>
              </a:ext>
            </a:extLst>
          </p:cNvPr>
          <p:cNvSpPr>
            <a:spLocks noGrp="1"/>
          </p:cNvSpPr>
          <p:nvPr>
            <p:ph type="body" sz="quarter" idx="16"/>
          </p:nvPr>
        </p:nvSpPr>
        <p:spPr/>
        <p:txBody>
          <a:bodyPr rtlCol="0"/>
          <a:lstStyle/>
          <a:p>
            <a:pPr rtl="0"/>
            <a:r>
              <a:rPr lang="tr-TR" dirty="0"/>
              <a:t>HAYAT ZEHRA DEMİR</a:t>
            </a:r>
          </a:p>
          <a:p>
            <a:pPr rtl="0"/>
            <a:r>
              <a:rPr lang="tr-TR" dirty="0"/>
              <a:t>190301014</a:t>
            </a:r>
          </a:p>
        </p:txBody>
      </p:sp>
      <p:sp>
        <p:nvSpPr>
          <p:cNvPr id="10" name="Metin Yer Tutucusu 9">
            <a:extLst>
              <a:ext uri="{FF2B5EF4-FFF2-40B4-BE49-F238E27FC236}">
                <a16:creationId xmlns:a16="http://schemas.microsoft.com/office/drawing/2014/main" id="{6E57A531-5B0F-485D-A015-BC78AD089BA6}"/>
              </a:ext>
            </a:extLst>
          </p:cNvPr>
          <p:cNvSpPr>
            <a:spLocks noGrp="1"/>
          </p:cNvSpPr>
          <p:nvPr>
            <p:ph type="body" sz="quarter" idx="18"/>
          </p:nvPr>
        </p:nvSpPr>
        <p:spPr/>
        <p:txBody>
          <a:bodyPr rtlCol="0">
            <a:normAutofit fontScale="62500" lnSpcReduction="20000"/>
          </a:bodyPr>
          <a:lstStyle/>
          <a:p>
            <a:pPr rtl="0"/>
            <a:r>
              <a:rPr lang="tr-TR" dirty="0"/>
              <a:t> hayat.demir@stu.fbu.edu.tr</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is Teması">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659_TF55661986_Win32" id="{31CC7040-8CB6-4A24-9634-E1AA54F7F6EA}" vid="{8342AE7A-54D4-46F4-89FD-001131FE4FF1}"/>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{7EDA371E-840A-436F-BF71-52F0EF89DC44}tf55661986_win32</Template>
  <TotalTime>16</TotalTime>
  <Words>337</Words>
  <Application>Microsoft Office PowerPoint</Application>
  <PresentationFormat>Geniş ekran</PresentationFormat>
  <Paragraphs>31</Paragraphs>
  <Slides>7</Slides>
  <Notes>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Calibri Light</vt:lpstr>
      <vt:lpstr>Times New Roman</vt:lpstr>
      <vt:lpstr>Wingdings</vt:lpstr>
      <vt:lpstr>Ofis Teması</vt:lpstr>
      <vt:lpstr>Sosyal Medya Veri Madenciliği Teknikleri</vt:lpstr>
      <vt:lpstr>Veri madenciliği</vt:lpstr>
      <vt:lpstr>Sosyal Medya Veri Madenciliği Teknikleri </vt:lpstr>
      <vt:lpstr>Duygu analizi, görüşü analiz etme sürecidir. Bu, yeni bir ürün yelpazesi, bir spor etkinliğine verilen tepkiler veya bir politikacının veya ünlünün mevcut popülaritesine ilişkin fikirleri içerebilir.   Görüş türü belirli ihtiyaçlara göre ayarlanabilse de, temel düzeyde duygu analizi, metnin olumlu, olumsuz veya nötr olup olmadığını belirlemek için bir metinden (örneğin tweet'ler) sözcükleri veya tümceleri çıkarır. </vt:lpstr>
      <vt:lpstr>Pazar trendi analizi, hedef kitlenizin kim olduğunu analiz etme sürecidir. Bu, tutkulu oldukları şeyleri, topluluklarında neyin trend olduğunu ve nerede olduklarını araştırmak anlamına gelir. Bu, hedef kitlenizle bağlantı kurmak için çok önemlidir, çünkü size yalnızca insanların sizin veya markanız hakkında nasıl konuştuğunu değil, aynı zamanda neden, nerede ve ne zaman konuştuğunu da söyler. </vt:lpstr>
      <vt:lpstr>PowerPoint Sunusu</vt:lpstr>
      <vt:lpstr>Dinlendiğiniz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Veri Madenciliği Teknikleri</dc:title>
  <dc:creator>Hayat Zehra DEMİR</dc:creator>
  <cp:lastModifiedBy>Hayat Zehra DEMİR</cp:lastModifiedBy>
  <cp:revision>3</cp:revision>
  <dcterms:created xsi:type="dcterms:W3CDTF">2023-01-02T21:21:42Z</dcterms:created>
  <dcterms:modified xsi:type="dcterms:W3CDTF">2023-01-02T21:44:13Z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