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nu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Sunu Başlığı</a:t>
            </a:r>
          </a:p>
        </p:txBody>
      </p:sp>
      <p:sp>
        <p:nvSpPr>
          <p:cNvPr id="12" name="Yazar ve Tarih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Yazar ve Tarih</a:t>
            </a:r>
          </a:p>
        </p:txBody>
      </p:sp>
      <p:sp>
        <p:nvSpPr>
          <p:cNvPr id="13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Sunu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ap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Rapor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üyük V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%100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Veri bilgisi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Veri bilgisi</a:t>
            </a:r>
          </a:p>
        </p:txBody>
      </p:sp>
      <p:sp>
        <p:nvSpPr>
          <p:cNvPr id="108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İsi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İsim</a:t>
            </a:r>
          </a:p>
        </p:txBody>
      </p:sp>
      <p:sp>
        <p:nvSpPr>
          <p:cNvPr id="116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“Ünlü Alıntı”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arlı bir manzarada görünen Kuzey Işıkları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Yıldızlarla dolu gece gökyüzünde renkli bulutlar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karlı dağ manzarasında görünen Kuzey Işıkları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arlı bir manzarada görünen Kuzey Işıkları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ğların üst tarafında gece karanlığındaki gökyüzünde görünen Kuzey Işıkları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Yazar ve Tarih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Yazar ve Tarih</a:t>
            </a:r>
          </a:p>
        </p:txBody>
      </p:sp>
      <p:sp>
        <p:nvSpPr>
          <p:cNvPr id="23" name="Sunu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Sunu Başlığı</a:t>
            </a:r>
          </a:p>
        </p:txBody>
      </p:sp>
      <p:sp>
        <p:nvSpPr>
          <p:cNvPr id="24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Sunu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f 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Yıldızlarla dolu gece gökyüzünde renkli bulutlar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34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Slayt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ayt Başlığı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43" name="Slayt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Slayt Alt Başlığı</a:t>
            </a:r>
          </a:p>
        </p:txBody>
      </p:sp>
      <p:sp>
        <p:nvSpPr>
          <p:cNvPr id="44" name="Gövde Düzeyi Bir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övde Düzeyi Bir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, Maddeler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karlı dağ manzarasında görünen Kuzey Işıkları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62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ayt Alt Başlığı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Slayt Alt Başlığı</a:t>
            </a:r>
          </a:p>
        </p:txBody>
      </p:sp>
      <p:sp>
        <p:nvSpPr>
          <p:cNvPr id="64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öl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ölüm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Bölüm Başlığı</a:t>
            </a:r>
          </a:p>
        </p:txBody>
      </p:sp>
      <p:sp>
        <p:nvSpPr>
          <p:cNvPr id="72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ayt Başlığı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80" name="Slayt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Slayt Alt Başlığı</a:t>
            </a:r>
          </a:p>
        </p:txBody>
      </p:sp>
      <p:sp>
        <p:nvSpPr>
          <p:cNvPr id="81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janda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Ajanda Başlığı</a:t>
            </a:r>
          </a:p>
        </p:txBody>
      </p:sp>
      <p:sp>
        <p:nvSpPr>
          <p:cNvPr id="89" name="Ajanda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Ajanda Alt Başlığı</a:t>
            </a:r>
          </a:p>
        </p:txBody>
      </p:sp>
      <p:sp>
        <p:nvSpPr>
          <p:cNvPr id="90" name="Gövde Düzeyi Bir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Ajanda Konuları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Slayt Başlığı</a:t>
            </a:r>
          </a:p>
        </p:txBody>
      </p:sp>
      <p:sp>
        <p:nvSpPr>
          <p:cNvPr id="3" name="Gövde Düzeyi Bir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ldırı Tespitinde Makine Öğrenmesi Yöntemlerinin Performans Analizi"/>
          <p:cNvSpPr txBox="1">
            <a:spLocks noGrp="1"/>
          </p:cNvSpPr>
          <p:nvPr>
            <p:ph type="ctrTitle"/>
          </p:nvPr>
        </p:nvSpPr>
        <p:spPr>
          <a:xfrm>
            <a:off x="1270000" y="4918273"/>
            <a:ext cx="21844000" cy="3879454"/>
          </a:xfrm>
          <a:prstGeom prst="rect">
            <a:avLst/>
          </a:prstGeom>
        </p:spPr>
        <p:txBody>
          <a:bodyPr/>
          <a:lstStyle>
            <a:lvl1pPr defTabSz="2243271">
              <a:defRPr sz="10672" spc="-320"/>
            </a:lvl1pPr>
          </a:lstStyle>
          <a:p>
            <a:r>
              <a:t>Saldırı Tespitinde Makine Öğrenmesi Yöntemlerinin Performans Analizi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G_5827.jpeg" descr="IMG_5827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1047" r="10289"/>
          <a:stretch>
            <a:fillRect/>
          </a:stretch>
        </p:blipFill>
        <p:spPr>
          <a:xfrm>
            <a:off x="9310168" y="1469458"/>
            <a:ext cx="15507780" cy="10777025"/>
          </a:xfrm>
          <a:prstGeom prst="rect">
            <a:avLst/>
          </a:prstGeom>
        </p:spPr>
      </p:pic>
      <p:sp>
        <p:nvSpPr>
          <p:cNvPr id="154" name="Saldırı Tespit Sistemi Nedir?"/>
          <p:cNvSpPr txBox="1">
            <a:spLocks noGrp="1"/>
          </p:cNvSpPr>
          <p:nvPr>
            <p:ph type="title"/>
          </p:nvPr>
        </p:nvSpPr>
        <p:spPr>
          <a:xfrm>
            <a:off x="-80159" y="5836496"/>
            <a:ext cx="9652001" cy="2621605"/>
          </a:xfrm>
          <a:prstGeom prst="rect">
            <a:avLst/>
          </a:prstGeom>
        </p:spPr>
        <p:txBody>
          <a:bodyPr/>
          <a:lstStyle>
            <a:lvl1pPr defTabSz="784225">
              <a:defRPr sz="7979" spc="-239"/>
            </a:lvl1pPr>
          </a:lstStyle>
          <a:p>
            <a:r>
              <a:t>Saldırı Tespit Sistemi Nedir?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Kullanılan Yöntem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Kullanılan Yöntemler</a:t>
            </a:r>
          </a:p>
        </p:txBody>
      </p:sp>
      <p:sp>
        <p:nvSpPr>
          <p:cNvPr id="157" name="Saldırı tespitinin belirlenmesinde kullanılan bu algoritmalar sırayla şunlardır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804" indent="-463804" defTabSz="2023872">
              <a:spcBef>
                <a:spcPts val="1900"/>
              </a:spcBef>
              <a:defRPr sz="3984"/>
            </a:pPr>
            <a:r>
              <a:t>Saldırı tespitinin belirlenmesinde kullanılan bu algoritmalar sırayla şunlardır;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K-En Yakın Komşu (KNN) 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Rassal Orman (RO)  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Adaboost (AB) 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Lojistik Regresyon (LR) 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Naive Bayes (NB) 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Destek Vektör Makineleri (DVM) 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Sinir Ağları (SA)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Uygulama aracı olarak ORANGE programı kullanılmıştır.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G_5828.jpeg" descr="IMG_5828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3846" r="3846"/>
          <a:stretch>
            <a:fillRect/>
          </a:stretch>
        </p:blipFill>
        <p:spPr>
          <a:xfrm>
            <a:off x="12192000" y="1830154"/>
            <a:ext cx="12192000" cy="10055692"/>
          </a:xfrm>
          <a:prstGeom prst="rect">
            <a:avLst/>
          </a:prstGeom>
        </p:spPr>
      </p:pic>
      <p:sp>
        <p:nvSpPr>
          <p:cNvPr id="160" name="UNSW-NB15 Veri Set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UNSW-NB15 Veri Seti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G_5830.jpeg" descr="IMG_5830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2179411" y="3964431"/>
            <a:ext cx="12192001" cy="8648194"/>
          </a:xfrm>
          <a:prstGeom prst="rect">
            <a:avLst/>
          </a:prstGeom>
        </p:spPr>
      </p:pic>
      <p:sp>
        <p:nvSpPr>
          <p:cNvPr id="163" name="Uygulama"/>
          <p:cNvSpPr txBox="1">
            <a:spLocks noGrp="1"/>
          </p:cNvSpPr>
          <p:nvPr>
            <p:ph type="title"/>
          </p:nvPr>
        </p:nvSpPr>
        <p:spPr>
          <a:xfrm>
            <a:off x="1497583" y="895095"/>
            <a:ext cx="21388834" cy="1899723"/>
          </a:xfrm>
          <a:prstGeom prst="rect">
            <a:avLst/>
          </a:prstGeom>
        </p:spPr>
        <p:txBody>
          <a:bodyPr/>
          <a:lstStyle/>
          <a:p>
            <a:r>
              <a:t>Uygulama</a:t>
            </a:r>
          </a:p>
        </p:txBody>
      </p:sp>
      <p:pic>
        <p:nvPicPr>
          <p:cNvPr id="164" name="IMG_5829.jpeg" descr="IMG_5829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0" y="4265167"/>
            <a:ext cx="12192001" cy="8046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nuç"/>
          <p:cNvSpPr txBox="1">
            <a:spLocks noGrp="1"/>
          </p:cNvSpPr>
          <p:nvPr>
            <p:ph type="title"/>
          </p:nvPr>
        </p:nvSpPr>
        <p:spPr>
          <a:xfrm>
            <a:off x="1497583" y="17272"/>
            <a:ext cx="21388834" cy="2127306"/>
          </a:xfrm>
          <a:prstGeom prst="rect">
            <a:avLst/>
          </a:prstGeom>
        </p:spPr>
        <p:txBody>
          <a:bodyPr/>
          <a:lstStyle/>
          <a:p>
            <a:r>
              <a:t>Sonuç</a:t>
            </a:r>
          </a:p>
        </p:txBody>
      </p:sp>
      <p:pic>
        <p:nvPicPr>
          <p:cNvPr id="167" name="IMG_5832.jpeg" descr="IMG_5832.jpeg"/>
          <p:cNvPicPr>
            <a:picLocks noChangeAspect="1"/>
          </p:cNvPicPr>
          <p:nvPr/>
        </p:nvPicPr>
        <p:blipFill>
          <a:blip r:embed="rId2"/>
          <a:srcRect l="3221"/>
          <a:stretch>
            <a:fillRect/>
          </a:stretch>
        </p:blipFill>
        <p:spPr>
          <a:xfrm>
            <a:off x="82718" y="3139233"/>
            <a:ext cx="13495000" cy="5507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G_5833.jpeg" descr="IMG_5833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90197" y="2208692"/>
            <a:ext cx="10302672" cy="11071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G_5834.jpeg" descr="IMG_5834.jpeg"/>
          <p:cNvPicPr>
            <a:picLocks noChangeAspect="1"/>
          </p:cNvPicPr>
          <p:nvPr/>
        </p:nvPicPr>
        <p:blipFill>
          <a:blip r:embed="rId4"/>
          <a:srcRect l="2648"/>
          <a:stretch>
            <a:fillRect/>
          </a:stretch>
        </p:blipFill>
        <p:spPr>
          <a:xfrm>
            <a:off x="97317" y="8367284"/>
            <a:ext cx="12869801" cy="5803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nuçların Değerlendirilmesi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11770">
              <a:defRPr sz="13888" spc="-277"/>
            </a:lvl1pPr>
          </a:lstStyle>
          <a:p>
            <a:r>
              <a:t>Sonuçların Değerlendirilmesi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Özel</PresentationFormat>
  <Paragraphs>16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Graphik</vt:lpstr>
      <vt:lpstr>Graphik Medium</vt:lpstr>
      <vt:lpstr>Graphik Semibold</vt:lpstr>
      <vt:lpstr>Helvetica Neue</vt:lpstr>
      <vt:lpstr>Symbol</vt:lpstr>
      <vt:lpstr>22_ColorGradient</vt:lpstr>
      <vt:lpstr>Saldırı Tespitinde Makine Öğrenmesi Yöntemlerinin Performans Analizi</vt:lpstr>
      <vt:lpstr>Saldırı Tespit Sistemi Nedir?</vt:lpstr>
      <vt:lpstr>Kullanılan Yöntemler</vt:lpstr>
      <vt:lpstr>UNSW-NB15 Veri Seti</vt:lpstr>
      <vt:lpstr>Uygulama</vt:lpstr>
      <vt:lpstr>Sonuç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Saldırı Tespitinde Makine Öğrenmesi Yöntemlerinin Performans Analizi</dc:title>
  <dc:creator>ceyda</dc:creator>
  <cp:lastModifiedBy>Ceyda Uymaz</cp:lastModifiedBy>
  <cp:revision>1</cp:revision>
  <dcterms:modified xsi:type="dcterms:W3CDTF">2023-01-03T08:13:06Z</dcterms:modified>
</cp:coreProperties>
</file>