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51" d="100"/>
          <a:sy n="51" d="100"/>
        </p:scale>
        <p:origin x="7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2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8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1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2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8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1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2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5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1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2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6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9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AE59FD5F-6283-4FBE-B803-AF3B8B76A0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3166" b="11624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873361-2F95-4E79-B0AA-92704ABEB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l-GR" sz="5200">
                <a:solidFill>
                  <a:srgbClr val="FFFFFF"/>
                </a:solidFill>
              </a:rPr>
              <a:t>Ατομικη Εκθεση</a:t>
            </a:r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0C747-AE1B-447B-941E-AB9278E57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l-GR" sz="2200">
                <a:solidFill>
                  <a:srgbClr val="FFFFFF"/>
                </a:solidFill>
              </a:rPr>
              <a:t>Δημητρης Ρηγος </a:t>
            </a:r>
            <a:r>
              <a:rPr lang="en-US" sz="2200">
                <a:solidFill>
                  <a:srgbClr val="FFFFFF"/>
                </a:solidFill>
              </a:rPr>
              <a:t>up1092603 </a:t>
            </a:r>
            <a:r>
              <a:rPr lang="el-GR" sz="2200">
                <a:solidFill>
                  <a:srgbClr val="FFFFFF"/>
                </a:solidFill>
              </a:rPr>
              <a:t>Διοργανωτης ομαδας 43</a:t>
            </a:r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6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1CD9-896E-4656-B423-4F256693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Μεθοδικοτητα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0CBDF-764E-4024-B420-4C0856C41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Αναλυση εκφωνηση ασκησης σε συνδυασμο με την βοηθεια του κ.Αβουρη στην συναντηση </a:t>
            </a:r>
            <a:r>
              <a:rPr lang="en-US" dirty="0"/>
              <a:t>zoom</a:t>
            </a:r>
            <a:r>
              <a:rPr lang="el-GR" dirty="0"/>
              <a:t> των ομαδων σκεφτηκα τον τροπο δημιουργιας της εφαρμογης,γραφης κωδικα και </a:t>
            </a:r>
            <a:r>
              <a:rPr lang="en-US" dirty="0"/>
              <a:t>interface </a:t>
            </a:r>
            <a:r>
              <a:rPr lang="el-GR" dirty="0"/>
              <a:t>του χρηστη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8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525F-861A-4FDD-BF72-B9F64D17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Κωδικας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7C2DF-35EC-47E9-B184-4FFB44A01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Γραφη βασικου κορμου κωδικα και κλασεων,ολων των συναρτησεων καθως και βασικων γραφικων των οποιων βελτιωσε ο ηλιας τσιρωνης.</a:t>
            </a:r>
          </a:p>
          <a:p>
            <a:r>
              <a:rPr lang="el-GR" dirty="0"/>
              <a:t>Βοηθεια βρηκα μεσω του βιβλιου και των διαλεξεων,απο το </a:t>
            </a:r>
            <a:r>
              <a:rPr lang="en-US" dirty="0" err="1"/>
              <a:t>youtube</a:t>
            </a:r>
            <a:r>
              <a:rPr lang="en-US" dirty="0"/>
              <a:t> </a:t>
            </a:r>
            <a:r>
              <a:rPr lang="el-GR" dirty="0"/>
              <a:t>με </a:t>
            </a:r>
            <a:r>
              <a:rPr lang="en-US" dirty="0"/>
              <a:t>links </a:t>
            </a:r>
            <a:r>
              <a:rPr lang="el-GR" dirty="0"/>
              <a:t>που υπαρχουν ηδη στο </a:t>
            </a:r>
            <a:r>
              <a:rPr lang="en-US" dirty="0"/>
              <a:t>team report</a:t>
            </a:r>
            <a:r>
              <a:rPr lang="el-GR" dirty="0"/>
              <a:t>,καθως και απο την ιστοσελιδα </a:t>
            </a:r>
            <a:r>
              <a:rPr lang="en-US" dirty="0"/>
              <a:t>stack overflow</a:t>
            </a:r>
          </a:p>
        </p:txBody>
      </p:sp>
    </p:spTree>
    <p:extLst>
      <p:ext uri="{BB962C8B-B14F-4D97-AF65-F5344CB8AC3E}">
        <p14:creationId xmlns:p14="http://schemas.microsoft.com/office/powerpoint/2010/main" val="385705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9E2E-A3DF-422C-814B-F89EAB89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Παρουσιαση και οδηγιες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E07C5-9A98-4A38-ACF6-8FFC72954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Μεσω της προσωπικης εμπειριας για εγκατασταση βιβλιοθηκων συνεγραψα της οδηγιες</a:t>
            </a:r>
          </a:p>
          <a:p>
            <a:r>
              <a:rPr lang="el-GR"/>
              <a:t>Μαζι με τους υπολοιπους σκεφτηκαμε και γραψαμε την ομαδικη εκθεση και παρουσιαση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43559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34261D"/>
      </a:dk2>
      <a:lt2>
        <a:srgbClr val="E6E2E8"/>
      </a:lt2>
      <a:accent1>
        <a:srgbClr val="6DB146"/>
      </a:accent1>
      <a:accent2>
        <a:srgbClr val="93AB39"/>
      </a:accent2>
      <a:accent3>
        <a:srgbClr val="B69F47"/>
      </a:accent3>
      <a:accent4>
        <a:srgbClr val="B1683B"/>
      </a:accent4>
      <a:accent5>
        <a:srgbClr val="C34D51"/>
      </a:accent5>
      <a:accent6>
        <a:srgbClr val="B13B70"/>
      </a:accent6>
      <a:hlink>
        <a:srgbClr val="BF503F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114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AvenirNext LT Pro Medium</vt:lpstr>
      <vt:lpstr>Sabon Next LT</vt:lpstr>
      <vt:lpstr>DappledVTI</vt:lpstr>
      <vt:lpstr>Ατομικη Εκθεση</vt:lpstr>
      <vt:lpstr>Μεθοδικοτητα</vt:lpstr>
      <vt:lpstr>Κωδικας</vt:lpstr>
      <vt:lpstr>Παρουσιαση και οδηγιες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Ατομικη Εκθεση</dc:title>
  <dc:creator>Jim Rigos</dc:creator>
  <cp:lastModifiedBy>Jim Rigos</cp:lastModifiedBy>
  <cp:revision>1</cp:revision>
  <dcterms:created xsi:type="dcterms:W3CDTF">2022-01-15T21:46:07Z</dcterms:created>
  <dcterms:modified xsi:type="dcterms:W3CDTF">2022-01-15T21:52:42Z</dcterms:modified>
</cp:coreProperties>
</file>