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76" r:id="rId6"/>
    <p:sldId id="263" r:id="rId7"/>
    <p:sldId id="264" r:id="rId8"/>
    <p:sldId id="266" r:id="rId9"/>
    <p:sldId id="265" r:id="rId10"/>
    <p:sldId id="267" r:id="rId11"/>
    <p:sldId id="268" r:id="rId12"/>
    <p:sldId id="270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16A73-221F-44A6-BC24-8586AB791907}" v="44" dt="2022-01-11T00:29:0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Rigos" userId="89347446041d3429" providerId="LiveId" clId="{3AD16A73-221F-44A6-BC24-8586AB791907}"/>
    <pc:docChg chg="undo custSel addSld delSld modSld sldOrd">
      <pc:chgData name="Jim Rigos" userId="89347446041d3429" providerId="LiveId" clId="{3AD16A73-221F-44A6-BC24-8586AB791907}" dt="2022-01-11T00:29:21.270" v="3629" actId="20577"/>
      <pc:docMkLst>
        <pc:docMk/>
      </pc:docMkLst>
      <pc:sldChg chg="addSp delSp modSp new del mod">
        <pc:chgData name="Jim Rigos" userId="89347446041d3429" providerId="LiveId" clId="{3AD16A73-221F-44A6-BC24-8586AB791907}" dt="2022-01-04T15:24:21.516" v="323" actId="2696"/>
        <pc:sldMkLst>
          <pc:docMk/>
          <pc:sldMk cId="3296529388" sldId="258"/>
        </pc:sldMkLst>
        <pc:spChg chg="mod">
          <ac:chgData name="Jim Rigos" userId="89347446041d3429" providerId="LiveId" clId="{3AD16A73-221F-44A6-BC24-8586AB791907}" dt="2022-01-04T15:06:05.909" v="24" actId="20577"/>
          <ac:spMkLst>
            <pc:docMk/>
            <pc:sldMk cId="3296529388" sldId="258"/>
            <ac:spMk id="2" creationId="{80B5303F-781E-4DF4-8B4F-0532C1038AF8}"/>
          </ac:spMkLst>
        </pc:spChg>
        <pc:spChg chg="mod">
          <ac:chgData name="Jim Rigos" userId="89347446041d3429" providerId="LiveId" clId="{3AD16A73-221F-44A6-BC24-8586AB791907}" dt="2022-01-04T15:17:07.963" v="157" actId="20577"/>
          <ac:spMkLst>
            <pc:docMk/>
            <pc:sldMk cId="3296529388" sldId="258"/>
            <ac:spMk id="3" creationId="{A6136760-1305-485F-B1F1-12CBE92AA0E1}"/>
          </ac:spMkLst>
        </pc:spChg>
        <pc:spChg chg="add del mod">
          <ac:chgData name="Jim Rigos" userId="89347446041d3429" providerId="LiveId" clId="{3AD16A73-221F-44A6-BC24-8586AB791907}" dt="2022-01-04T15:11:46.682" v="39" actId="11529"/>
          <ac:spMkLst>
            <pc:docMk/>
            <pc:sldMk cId="3296529388" sldId="258"/>
            <ac:spMk id="6" creationId="{0F26D827-107B-45EF-BFAB-536E6F9DECEF}"/>
          </ac:spMkLst>
        </pc:spChg>
        <pc:spChg chg="add del">
          <ac:chgData name="Jim Rigos" userId="89347446041d3429" providerId="LiveId" clId="{3AD16A73-221F-44A6-BC24-8586AB791907}" dt="2022-01-04T15:12:15.639" v="42" actId="21"/>
          <ac:spMkLst>
            <pc:docMk/>
            <pc:sldMk cId="3296529388" sldId="258"/>
            <ac:spMk id="7" creationId="{BFF7A2C6-BB28-4F90-9F1B-CFF796B928CB}"/>
          </ac:spMkLst>
        </pc:spChg>
        <pc:spChg chg="add del">
          <ac:chgData name="Jim Rigos" userId="89347446041d3429" providerId="LiveId" clId="{3AD16A73-221F-44A6-BC24-8586AB791907}" dt="2022-01-04T15:12:38.874" v="44" actId="11529"/>
          <ac:spMkLst>
            <pc:docMk/>
            <pc:sldMk cId="3296529388" sldId="258"/>
            <ac:spMk id="8" creationId="{D8A893DB-CE06-41E7-A978-8DD8DEDECB98}"/>
          </ac:spMkLst>
        </pc:spChg>
        <pc:spChg chg="add mod">
          <ac:chgData name="Jim Rigos" userId="89347446041d3429" providerId="LiveId" clId="{3AD16A73-221F-44A6-BC24-8586AB791907}" dt="2022-01-04T15:13:38.341" v="57" actId="208"/>
          <ac:spMkLst>
            <pc:docMk/>
            <pc:sldMk cId="3296529388" sldId="258"/>
            <ac:spMk id="9" creationId="{29B8671F-19AD-4865-8315-9F428E42DF8F}"/>
          </ac:spMkLst>
        </pc:spChg>
        <pc:spChg chg="add mod">
          <ac:chgData name="Jim Rigos" userId="89347446041d3429" providerId="LiveId" clId="{3AD16A73-221F-44A6-BC24-8586AB791907}" dt="2022-01-04T15:15:55.360" v="73" actId="1076"/>
          <ac:spMkLst>
            <pc:docMk/>
            <pc:sldMk cId="3296529388" sldId="258"/>
            <ac:spMk id="10" creationId="{FB06D7D6-2FDB-40A3-81C4-7AD1CF750A75}"/>
          </ac:spMkLst>
        </pc:spChg>
        <pc:spChg chg="add del mod">
          <ac:chgData name="Jim Rigos" userId="89347446041d3429" providerId="LiveId" clId="{3AD16A73-221F-44A6-BC24-8586AB791907}" dt="2022-01-04T15:15:15.804" v="69" actId="478"/>
          <ac:spMkLst>
            <pc:docMk/>
            <pc:sldMk cId="3296529388" sldId="258"/>
            <ac:spMk id="11" creationId="{0B88A7D3-08E1-436A-A904-656E6E3AF745}"/>
          </ac:spMkLst>
        </pc:spChg>
        <pc:spChg chg="add mod">
          <ac:chgData name="Jim Rigos" userId="89347446041d3429" providerId="LiveId" clId="{3AD16A73-221F-44A6-BC24-8586AB791907}" dt="2022-01-04T15:15:43.767" v="72" actId="208"/>
          <ac:spMkLst>
            <pc:docMk/>
            <pc:sldMk cId="3296529388" sldId="258"/>
            <ac:spMk id="12" creationId="{727A1C96-1E5F-460A-BF15-CA7F1DC80352}"/>
          </ac:spMkLst>
        </pc:spChg>
        <pc:spChg chg="add mod">
          <ac:chgData name="Jim Rigos" userId="89347446041d3429" providerId="LiveId" clId="{3AD16A73-221F-44A6-BC24-8586AB791907}" dt="2022-01-04T15:17:40.214" v="160" actId="1076"/>
          <ac:spMkLst>
            <pc:docMk/>
            <pc:sldMk cId="3296529388" sldId="258"/>
            <ac:spMk id="13" creationId="{927C27EB-61EE-4DF6-A9F3-394903483DC8}"/>
          </ac:spMkLst>
        </pc:spChg>
        <pc:spChg chg="add mod">
          <ac:chgData name="Jim Rigos" userId="89347446041d3429" providerId="LiveId" clId="{3AD16A73-221F-44A6-BC24-8586AB791907}" dt="2022-01-04T15:17:56.603" v="163" actId="1076"/>
          <ac:spMkLst>
            <pc:docMk/>
            <pc:sldMk cId="3296529388" sldId="258"/>
            <ac:spMk id="14" creationId="{E0BBEE08-D693-4E39-BA4E-C0B375E04CFF}"/>
          </ac:spMkLst>
        </pc:spChg>
        <pc:picChg chg="add mod">
          <ac:chgData name="Jim Rigos" userId="89347446041d3429" providerId="LiveId" clId="{3AD16A73-221F-44A6-BC24-8586AB791907}" dt="2022-01-04T15:14:07.329" v="62" actId="1076"/>
          <ac:picMkLst>
            <pc:docMk/>
            <pc:sldMk cId="3296529388" sldId="258"/>
            <ac:picMk id="5" creationId="{F4EE788F-3CCA-4695-9BDF-DB6B92E96A79}"/>
          </ac:picMkLst>
        </pc:picChg>
      </pc:sldChg>
      <pc:sldChg chg="new del">
        <pc:chgData name="Jim Rigos" userId="89347446041d3429" providerId="LiveId" clId="{3AD16A73-221F-44A6-BC24-8586AB791907}" dt="2022-01-04T15:20:05.856" v="167" actId="2696"/>
        <pc:sldMkLst>
          <pc:docMk/>
          <pc:sldMk cId="2813697094" sldId="259"/>
        </pc:sldMkLst>
      </pc:sldChg>
      <pc:sldChg chg="addSp delSp modSp add del mod ord setBg delDesignElem">
        <pc:chgData name="Jim Rigos" userId="89347446041d3429" providerId="LiveId" clId="{3AD16A73-221F-44A6-BC24-8586AB791907}" dt="2022-01-04T15:24:18.405" v="322" actId="2696"/>
        <pc:sldMkLst>
          <pc:docMk/>
          <pc:sldMk cId="4194046127" sldId="260"/>
        </pc:sldMkLst>
        <pc:spChg chg="mod">
          <ac:chgData name="Jim Rigos" userId="89347446041d3429" providerId="LiveId" clId="{3AD16A73-221F-44A6-BC24-8586AB791907}" dt="2022-01-04T15:20:29.731" v="247" actId="20577"/>
          <ac:spMkLst>
            <pc:docMk/>
            <pc:sldMk cId="4194046127" sldId="260"/>
            <ac:spMk id="3" creationId="{A7886821-BD08-49AF-B29D-EB11833298CD}"/>
          </ac:spMkLst>
        </pc:spChg>
        <pc:spChg chg="del">
          <ac:chgData name="Jim Rigos" userId="89347446041d3429" providerId="LiveId" clId="{3AD16A73-221F-44A6-BC24-8586AB791907}" dt="2022-01-04T15:20:42.881" v="256" actId="478"/>
          <ac:spMkLst>
            <pc:docMk/>
            <pc:sldMk cId="4194046127" sldId="260"/>
            <ac:spMk id="9" creationId="{AAA50E9D-A14C-4099-BE94-7F6179D2D5DD}"/>
          </ac:spMkLst>
        </pc:spChg>
        <pc:spChg chg="del">
          <ac:chgData name="Jim Rigos" userId="89347446041d3429" providerId="LiveId" clId="{3AD16A73-221F-44A6-BC24-8586AB791907}" dt="2022-01-04T15:19:54.515" v="166"/>
          <ac:spMkLst>
            <pc:docMk/>
            <pc:sldMk cId="4194046127" sldId="260"/>
            <ac:spMk id="10" creationId="{2B566528-1B12-4246-9431-5C2D7D081168}"/>
          </ac:spMkLst>
        </pc:spChg>
        <pc:spChg chg="del mod">
          <ac:chgData name="Jim Rigos" userId="89347446041d3429" providerId="LiveId" clId="{3AD16A73-221F-44A6-BC24-8586AB791907}" dt="2022-01-04T15:20:41.732" v="255" actId="478"/>
          <ac:spMkLst>
            <pc:docMk/>
            <pc:sldMk cId="4194046127" sldId="260"/>
            <ac:spMk id="11" creationId="{9466ACC3-AEED-4AE8-8020-4B99A1548922}"/>
          </ac:spMkLst>
        </pc:spChg>
        <pc:spChg chg="del">
          <ac:chgData name="Jim Rigos" userId="89347446041d3429" providerId="LiveId" clId="{3AD16A73-221F-44A6-BC24-8586AB791907}" dt="2022-01-04T15:20:44.370" v="258" actId="478"/>
          <ac:spMkLst>
            <pc:docMk/>
            <pc:sldMk cId="4194046127" sldId="260"/>
            <ac:spMk id="15" creationId="{BAD31CF4-82C9-495E-A470-033AB4C056B3}"/>
          </ac:spMkLst>
        </pc:spChg>
        <pc:spChg chg="del">
          <ac:chgData name="Jim Rigos" userId="89347446041d3429" providerId="LiveId" clId="{3AD16A73-221F-44A6-BC24-8586AB791907}" dt="2022-01-04T15:20:43.683" v="257" actId="478"/>
          <ac:spMkLst>
            <pc:docMk/>
            <pc:sldMk cId="4194046127" sldId="260"/>
            <ac:spMk id="19" creationId="{11D23888-08EA-4AB8-86A0-E54DBF0FF6D4}"/>
          </ac:spMkLst>
        </pc:spChg>
        <pc:spChg chg="add del mod">
          <ac:chgData name="Jim Rigos" userId="89347446041d3429" providerId="LiveId" clId="{3AD16A73-221F-44A6-BC24-8586AB791907}" dt="2022-01-04T15:21:26.738" v="266"/>
          <ac:spMkLst>
            <pc:docMk/>
            <pc:sldMk cId="4194046127" sldId="260"/>
            <ac:spMk id="20" creationId="{6366219B-56E8-43F6-8ECE-78B35D9D9BC3}"/>
          </ac:spMkLst>
        </pc:spChg>
        <pc:spChg chg="add del mod">
          <ac:chgData name="Jim Rigos" userId="89347446041d3429" providerId="LiveId" clId="{3AD16A73-221F-44A6-BC24-8586AB791907}" dt="2022-01-04T15:21:26.738" v="266"/>
          <ac:spMkLst>
            <pc:docMk/>
            <pc:sldMk cId="4194046127" sldId="260"/>
            <ac:spMk id="21" creationId="{7206BC63-C2C4-4554-A08E-B20DD6779F50}"/>
          </ac:spMkLst>
        </pc:spChg>
        <pc:spChg chg="add del mod">
          <ac:chgData name="Jim Rigos" userId="89347446041d3429" providerId="LiveId" clId="{3AD16A73-221F-44A6-BC24-8586AB791907}" dt="2022-01-04T15:21:26.738" v="266"/>
          <ac:spMkLst>
            <pc:docMk/>
            <pc:sldMk cId="4194046127" sldId="260"/>
            <ac:spMk id="22" creationId="{3F7D0012-BF29-43AD-9264-A0D2620BE82E}"/>
          </ac:spMkLst>
        </pc:spChg>
        <pc:spChg chg="add del mod">
          <ac:chgData name="Jim Rigos" userId="89347446041d3429" providerId="LiveId" clId="{3AD16A73-221F-44A6-BC24-8586AB791907}" dt="2022-01-04T15:21:26.738" v="266"/>
          <ac:spMkLst>
            <pc:docMk/>
            <pc:sldMk cId="4194046127" sldId="260"/>
            <ac:spMk id="23" creationId="{F8B6ABA9-A73B-42C2-BFD2-29A623723C2B}"/>
          </ac:spMkLst>
        </pc:spChg>
        <pc:spChg chg="add del mod">
          <ac:chgData name="Jim Rigos" userId="89347446041d3429" providerId="LiveId" clId="{3AD16A73-221F-44A6-BC24-8586AB791907}" dt="2022-01-04T15:21:26.738" v="266"/>
          <ac:spMkLst>
            <pc:docMk/>
            <pc:sldMk cId="4194046127" sldId="260"/>
            <ac:spMk id="24" creationId="{CAF294F1-BB09-4034-B18C-2B5DAC8A2A51}"/>
          </ac:spMkLst>
        </pc:spChg>
        <pc:grpChg chg="del">
          <ac:chgData name="Jim Rigos" userId="89347446041d3429" providerId="LiveId" clId="{3AD16A73-221F-44A6-BC24-8586AB791907}" dt="2022-01-04T15:19:54.515" v="166"/>
          <ac:grpSpMkLst>
            <pc:docMk/>
            <pc:sldMk cId="4194046127" sldId="260"/>
            <ac:grpSpMk id="12" creationId="{828A5161-06F1-46CF-8AD7-844680A59E13}"/>
          </ac:grpSpMkLst>
        </pc:grpChg>
        <pc:grpChg chg="del">
          <ac:chgData name="Jim Rigos" userId="89347446041d3429" providerId="LiveId" clId="{3AD16A73-221F-44A6-BC24-8586AB791907}" dt="2022-01-04T15:19:54.515" v="166"/>
          <ac:grpSpMkLst>
            <pc:docMk/>
            <pc:sldMk cId="4194046127" sldId="260"/>
            <ac:grpSpMk id="16" creationId="{5995D10D-E9C9-47DB-AE7E-801FEF38F5C9}"/>
          </ac:grpSpMkLst>
        </pc:grpChg>
        <pc:picChg chg="del">
          <ac:chgData name="Jim Rigos" userId="89347446041d3429" providerId="LiveId" clId="{3AD16A73-221F-44A6-BC24-8586AB791907}" dt="2022-01-04T15:20:34.998" v="248" actId="478"/>
          <ac:picMkLst>
            <pc:docMk/>
            <pc:sldMk cId="4194046127" sldId="260"/>
            <ac:picMk id="5" creationId="{FA0A3F85-7626-4B11-88F1-BE6C9A513A83}"/>
          </ac:picMkLst>
        </pc:picChg>
        <pc:picChg chg="add mod">
          <ac:chgData name="Jim Rigos" userId="89347446041d3429" providerId="LiveId" clId="{3AD16A73-221F-44A6-BC24-8586AB791907}" dt="2022-01-04T15:22:02.578" v="268" actId="1076"/>
          <ac:picMkLst>
            <pc:docMk/>
            <pc:sldMk cId="4194046127" sldId="260"/>
            <ac:picMk id="6" creationId="{3497AF0E-EA70-4367-8A65-73B0106F2662}"/>
          </ac:picMkLst>
        </pc:picChg>
        <pc:picChg chg="add del mod">
          <ac:chgData name="Jim Rigos" userId="89347446041d3429" providerId="LiveId" clId="{3AD16A73-221F-44A6-BC24-8586AB791907}" dt="2022-01-04T15:21:26.096" v="265"/>
          <ac:picMkLst>
            <pc:docMk/>
            <pc:sldMk cId="4194046127" sldId="260"/>
            <ac:picMk id="25" creationId="{8440A74C-FD5D-480F-9A83-9F1A1BEB6947}"/>
          </ac:picMkLst>
        </pc:picChg>
      </pc:sldChg>
      <pc:sldChg chg="addSp delSp modSp add mod">
        <pc:chgData name="Jim Rigos" userId="89347446041d3429" providerId="LiveId" clId="{3AD16A73-221F-44A6-BC24-8586AB791907}" dt="2022-01-04T15:24:07.776" v="319" actId="14100"/>
        <pc:sldMkLst>
          <pc:docMk/>
          <pc:sldMk cId="4145010790" sldId="261"/>
        </pc:sldMkLst>
        <pc:spChg chg="mod">
          <ac:chgData name="Jim Rigos" userId="89347446041d3429" providerId="LiveId" clId="{3AD16A73-221F-44A6-BC24-8586AB791907}" dt="2022-01-04T15:23:23.943" v="298" actId="5793"/>
          <ac:spMkLst>
            <pc:docMk/>
            <pc:sldMk cId="4145010790" sldId="261"/>
            <ac:spMk id="3" creationId="{A7886821-BD08-49AF-B29D-EB11833298CD}"/>
          </ac:spMkLst>
        </pc:spChg>
        <pc:spChg chg="del">
          <ac:chgData name="Jim Rigos" userId="89347446041d3429" providerId="LiveId" clId="{3AD16A73-221F-44A6-BC24-8586AB791907}" dt="2022-01-04T15:23:32.554" v="314" actId="478"/>
          <ac:spMkLst>
            <pc:docMk/>
            <pc:sldMk cId="4145010790" sldId="261"/>
            <ac:spMk id="9" creationId="{AAA50E9D-A14C-4099-BE94-7F6179D2D5DD}"/>
          </ac:spMkLst>
        </pc:spChg>
        <pc:spChg chg="del mod">
          <ac:chgData name="Jim Rigos" userId="89347446041d3429" providerId="LiveId" clId="{3AD16A73-221F-44A6-BC24-8586AB791907}" dt="2022-01-04T15:23:31.913" v="313" actId="478"/>
          <ac:spMkLst>
            <pc:docMk/>
            <pc:sldMk cId="4145010790" sldId="261"/>
            <ac:spMk id="11" creationId="{9466ACC3-AEED-4AE8-8020-4B99A1548922}"/>
          </ac:spMkLst>
        </pc:spChg>
        <pc:spChg chg="del">
          <ac:chgData name="Jim Rigos" userId="89347446041d3429" providerId="LiveId" clId="{3AD16A73-221F-44A6-BC24-8586AB791907}" dt="2022-01-04T15:23:34.556" v="316" actId="478"/>
          <ac:spMkLst>
            <pc:docMk/>
            <pc:sldMk cId="4145010790" sldId="261"/>
            <ac:spMk id="15" creationId="{BAD31CF4-82C9-495E-A470-033AB4C056B3}"/>
          </ac:spMkLst>
        </pc:spChg>
        <pc:spChg chg="del">
          <ac:chgData name="Jim Rigos" userId="89347446041d3429" providerId="LiveId" clId="{3AD16A73-221F-44A6-BC24-8586AB791907}" dt="2022-01-04T15:23:33.654" v="315" actId="478"/>
          <ac:spMkLst>
            <pc:docMk/>
            <pc:sldMk cId="4145010790" sldId="261"/>
            <ac:spMk id="19" creationId="{11D23888-08EA-4AB8-86A0-E54DBF0FF6D4}"/>
          </ac:spMkLst>
        </pc:spChg>
        <pc:picChg chg="del">
          <ac:chgData name="Jim Rigos" userId="89347446041d3429" providerId="LiveId" clId="{3AD16A73-221F-44A6-BC24-8586AB791907}" dt="2022-01-04T15:23:27.244" v="299" actId="478"/>
          <ac:picMkLst>
            <pc:docMk/>
            <pc:sldMk cId="4145010790" sldId="261"/>
            <ac:picMk id="5" creationId="{FA0A3F85-7626-4B11-88F1-BE6C9A513A83}"/>
          </ac:picMkLst>
        </pc:picChg>
        <pc:picChg chg="add mod">
          <ac:chgData name="Jim Rigos" userId="89347446041d3429" providerId="LiveId" clId="{3AD16A73-221F-44A6-BC24-8586AB791907}" dt="2022-01-04T15:24:07.776" v="319" actId="14100"/>
          <ac:picMkLst>
            <pc:docMk/>
            <pc:sldMk cId="4145010790" sldId="261"/>
            <ac:picMk id="20" creationId="{8EFC2CA4-F711-4FAA-9FC7-6BAAE46354D4}"/>
          </ac:picMkLst>
        </pc:picChg>
      </pc:sldChg>
      <pc:sldChg chg="addSp delSp modSp new mod setBg">
        <pc:chgData name="Jim Rigos" userId="89347446041d3429" providerId="LiveId" clId="{3AD16A73-221F-44A6-BC24-8586AB791907}" dt="2022-01-04T15:40:36.711" v="571" actId="26606"/>
        <pc:sldMkLst>
          <pc:docMk/>
          <pc:sldMk cId="3650583469" sldId="262"/>
        </pc:sldMkLst>
        <pc:spChg chg="mod">
          <ac:chgData name="Jim Rigos" userId="89347446041d3429" providerId="LiveId" clId="{3AD16A73-221F-44A6-BC24-8586AB791907}" dt="2022-01-04T15:40:36.711" v="571" actId="26606"/>
          <ac:spMkLst>
            <pc:docMk/>
            <pc:sldMk cId="3650583469" sldId="262"/>
            <ac:spMk id="2" creationId="{1D2EAFD1-ADEE-46A1-868B-C14BBC106C52}"/>
          </ac:spMkLst>
        </pc:spChg>
        <pc:spChg chg="mod">
          <ac:chgData name="Jim Rigos" userId="89347446041d3429" providerId="LiveId" clId="{3AD16A73-221F-44A6-BC24-8586AB791907}" dt="2022-01-04T15:40:36.711" v="571" actId="26606"/>
          <ac:spMkLst>
            <pc:docMk/>
            <pc:sldMk cId="3650583469" sldId="262"/>
            <ac:spMk id="3" creationId="{5EC3E0A7-022F-42D5-AEDB-BFCF57B24A1A}"/>
          </ac:spMkLst>
        </pc:spChg>
        <pc:spChg chg="add del">
          <ac:chgData name="Jim Rigos" userId="89347446041d3429" providerId="LiveId" clId="{3AD16A73-221F-44A6-BC24-8586AB791907}" dt="2022-01-04T15:33:30.703" v="522"/>
          <ac:spMkLst>
            <pc:docMk/>
            <pc:sldMk cId="3650583469" sldId="262"/>
            <ac:spMk id="4" creationId="{CFB43669-4065-4B1F-9654-535A8CB34A58}"/>
          </ac:spMkLst>
        </pc:spChg>
        <pc:spChg chg="add del">
          <ac:chgData name="Jim Rigos" userId="89347446041d3429" providerId="LiveId" clId="{3AD16A73-221F-44A6-BC24-8586AB791907}" dt="2022-01-04T15:33:34.264" v="524"/>
          <ac:spMkLst>
            <pc:docMk/>
            <pc:sldMk cId="3650583469" sldId="262"/>
            <ac:spMk id="5" creationId="{D50BB78F-E740-423E-9867-FC6BF91AB39C}"/>
          </ac:spMkLst>
        </pc:spChg>
        <pc:spChg chg="add">
          <ac:chgData name="Jim Rigos" userId="89347446041d3429" providerId="LiveId" clId="{3AD16A73-221F-44A6-BC24-8586AB791907}" dt="2022-01-04T15:40:36.711" v="571" actId="26606"/>
          <ac:spMkLst>
            <pc:docMk/>
            <pc:sldMk cId="3650583469" sldId="262"/>
            <ac:spMk id="18" creationId="{746E2A38-ACC8-44E6-85E2-A79CBAF15174}"/>
          </ac:spMkLst>
        </pc:spChg>
        <pc:picChg chg="add del mod modCrop">
          <ac:chgData name="Jim Rigos" userId="89347446041d3429" providerId="LiveId" clId="{3AD16A73-221F-44A6-BC24-8586AB791907}" dt="2022-01-04T15:37:01.879" v="555" actId="22"/>
          <ac:picMkLst>
            <pc:docMk/>
            <pc:sldMk cId="3650583469" sldId="262"/>
            <ac:picMk id="7" creationId="{D835961E-D23C-4883-AA3A-0EA2FDEDAEAA}"/>
          </ac:picMkLst>
        </pc:picChg>
        <pc:picChg chg="add del">
          <ac:chgData name="Jim Rigos" userId="89347446041d3429" providerId="LiveId" clId="{3AD16A73-221F-44A6-BC24-8586AB791907}" dt="2022-01-04T15:38:12.926" v="557" actId="22"/>
          <ac:picMkLst>
            <pc:docMk/>
            <pc:sldMk cId="3650583469" sldId="262"/>
            <ac:picMk id="9" creationId="{AC887E01-CDBA-47FB-886E-2C4A79379A4D}"/>
          </ac:picMkLst>
        </pc:picChg>
        <pc:picChg chg="add mod">
          <ac:chgData name="Jim Rigos" userId="89347446041d3429" providerId="LiveId" clId="{3AD16A73-221F-44A6-BC24-8586AB791907}" dt="2022-01-04T15:40:36.711" v="571" actId="26606"/>
          <ac:picMkLst>
            <pc:docMk/>
            <pc:sldMk cId="3650583469" sldId="262"/>
            <ac:picMk id="11" creationId="{4797D890-9359-4C91-A47A-61AADD0FA95E}"/>
          </ac:picMkLst>
        </pc:picChg>
        <pc:picChg chg="add mod">
          <ac:chgData name="Jim Rigos" userId="89347446041d3429" providerId="LiveId" clId="{3AD16A73-221F-44A6-BC24-8586AB791907}" dt="2022-01-04T15:40:36.711" v="571" actId="26606"/>
          <ac:picMkLst>
            <pc:docMk/>
            <pc:sldMk cId="3650583469" sldId="262"/>
            <ac:picMk id="13" creationId="{5736F3B9-42BB-4921-AF3B-04A9A8A20C69}"/>
          </ac:picMkLst>
        </pc:picChg>
      </pc:sldChg>
      <pc:sldChg chg="addSp delSp modSp add mod">
        <pc:chgData name="Jim Rigos" userId="89347446041d3429" providerId="LiveId" clId="{3AD16A73-221F-44A6-BC24-8586AB791907}" dt="2022-01-11T00:24:23.724" v="3282" actId="20577"/>
        <pc:sldMkLst>
          <pc:docMk/>
          <pc:sldMk cId="1478551450" sldId="263"/>
        </pc:sldMkLst>
        <pc:spChg chg="mod">
          <ac:chgData name="Jim Rigos" userId="89347446041d3429" providerId="LiveId" clId="{3AD16A73-221F-44A6-BC24-8586AB791907}" dt="2022-01-11T00:24:23.724" v="3282" actId="20577"/>
          <ac:spMkLst>
            <pc:docMk/>
            <pc:sldMk cId="1478551450" sldId="263"/>
            <ac:spMk id="3" creationId="{5EC3E0A7-022F-42D5-AEDB-BFCF57B24A1A}"/>
          </ac:spMkLst>
        </pc:spChg>
        <pc:spChg chg="add del">
          <ac:chgData name="Jim Rigos" userId="89347446041d3429" providerId="LiveId" clId="{3AD16A73-221F-44A6-BC24-8586AB791907}" dt="2022-01-04T15:43:59.245" v="631"/>
          <ac:spMkLst>
            <pc:docMk/>
            <pc:sldMk cId="1478551450" sldId="263"/>
            <ac:spMk id="4" creationId="{5327FFC3-530F-4CD1-A1A3-5CF696C9C68F}"/>
          </ac:spMkLst>
        </pc:spChg>
        <pc:picChg chg="add mod">
          <ac:chgData name="Jim Rigos" userId="89347446041d3429" providerId="LiveId" clId="{3AD16A73-221F-44A6-BC24-8586AB791907}" dt="2022-01-04T15:49:24.860" v="868" actId="14100"/>
          <ac:picMkLst>
            <pc:docMk/>
            <pc:sldMk cId="1478551450" sldId="263"/>
            <ac:picMk id="6" creationId="{0A324B3A-BB9C-4CAB-95DE-ABB23329537E}"/>
          </ac:picMkLst>
        </pc:picChg>
        <pc:picChg chg="del">
          <ac:chgData name="Jim Rigos" userId="89347446041d3429" providerId="LiveId" clId="{3AD16A73-221F-44A6-BC24-8586AB791907}" dt="2022-01-04T15:47:53.086" v="854" actId="478"/>
          <ac:picMkLst>
            <pc:docMk/>
            <pc:sldMk cId="1478551450" sldId="263"/>
            <ac:picMk id="11" creationId="{4797D890-9359-4C91-A47A-61AADD0FA95E}"/>
          </ac:picMkLst>
        </pc:picChg>
        <pc:picChg chg="del">
          <ac:chgData name="Jim Rigos" userId="89347446041d3429" providerId="LiveId" clId="{3AD16A73-221F-44A6-BC24-8586AB791907}" dt="2022-01-04T15:47:54.408" v="855" actId="478"/>
          <ac:picMkLst>
            <pc:docMk/>
            <pc:sldMk cId="1478551450" sldId="263"/>
            <ac:picMk id="13" creationId="{5736F3B9-42BB-4921-AF3B-04A9A8A20C69}"/>
          </ac:picMkLst>
        </pc:picChg>
      </pc:sldChg>
      <pc:sldChg chg="addSp delSp modSp new mod setBg">
        <pc:chgData name="Jim Rigos" userId="89347446041d3429" providerId="LiveId" clId="{3AD16A73-221F-44A6-BC24-8586AB791907}" dt="2022-01-10T23:41:11.034" v="1119" actId="26606"/>
        <pc:sldMkLst>
          <pc:docMk/>
          <pc:sldMk cId="2818842372" sldId="264"/>
        </pc:sldMkLst>
        <pc:spChg chg="mod">
          <ac:chgData name="Jim Rigos" userId="89347446041d3429" providerId="LiveId" clId="{3AD16A73-221F-44A6-BC24-8586AB791907}" dt="2022-01-10T23:41:11.034" v="1119" actId="26606"/>
          <ac:spMkLst>
            <pc:docMk/>
            <pc:sldMk cId="2818842372" sldId="264"/>
            <ac:spMk id="2" creationId="{C911ECE0-F9B8-4161-ACEB-D916CD5A698C}"/>
          </ac:spMkLst>
        </pc:spChg>
        <pc:spChg chg="mod">
          <ac:chgData name="Jim Rigos" userId="89347446041d3429" providerId="LiveId" clId="{3AD16A73-221F-44A6-BC24-8586AB791907}" dt="2022-01-10T23:41:11.034" v="1119" actId="26606"/>
          <ac:spMkLst>
            <pc:docMk/>
            <pc:sldMk cId="2818842372" sldId="264"/>
            <ac:spMk id="3" creationId="{699FC897-A061-4655-A64F-EB606C3E45CD}"/>
          </ac:spMkLst>
        </pc:spChg>
        <pc:spChg chg="add mod">
          <ac:chgData name="Jim Rigos" userId="89347446041d3429" providerId="LiveId" clId="{3AD16A73-221F-44A6-BC24-8586AB791907}" dt="2022-01-10T23:41:04.670" v="1109" actId="1076"/>
          <ac:spMkLst>
            <pc:docMk/>
            <pc:sldMk cId="2818842372" sldId="264"/>
            <ac:spMk id="6" creationId="{64320D4B-F3B0-48DC-9CDF-8F446D9FF049}"/>
          </ac:spMkLst>
        </pc:spChg>
        <pc:spChg chg="add del">
          <ac:chgData name="Jim Rigos" userId="89347446041d3429" providerId="LiveId" clId="{3AD16A73-221F-44A6-BC24-8586AB791907}" dt="2022-01-10T23:41:11.034" v="1119" actId="26606"/>
          <ac:spMkLst>
            <pc:docMk/>
            <pc:sldMk cId="2818842372" sldId="264"/>
            <ac:spMk id="10" creationId="{2B566528-1B12-4246-9431-5C2D7D081168}"/>
          </ac:spMkLst>
        </pc:spChg>
        <pc:spChg chg="add del">
          <ac:chgData name="Jim Rigos" userId="89347446041d3429" providerId="LiveId" clId="{3AD16A73-221F-44A6-BC24-8586AB791907}" dt="2022-01-10T23:39:42.258" v="1093" actId="26606"/>
          <ac:spMkLst>
            <pc:docMk/>
            <pc:sldMk cId="2818842372" sldId="264"/>
            <ac:spMk id="13" creationId="{2B566528-1B12-4246-9431-5C2D7D081168}"/>
          </ac:spMkLst>
        </pc:spChg>
        <pc:grpChg chg="add del">
          <ac:chgData name="Jim Rigos" userId="89347446041d3429" providerId="LiveId" clId="{3AD16A73-221F-44A6-BC24-8586AB791907}" dt="2022-01-10T23:41:11.034" v="1119" actId="26606"/>
          <ac:grpSpMkLst>
            <pc:docMk/>
            <pc:sldMk cId="2818842372" sldId="264"/>
            <ac:grpSpMk id="11" creationId="{5995D10D-E9C9-47DB-AE7E-801FEF38F5C9}"/>
          </ac:grpSpMkLst>
        </pc:grpChg>
        <pc:grpChg chg="add del">
          <ac:chgData name="Jim Rigos" userId="89347446041d3429" providerId="LiveId" clId="{3AD16A73-221F-44A6-BC24-8586AB791907}" dt="2022-01-10T23:39:42.258" v="1093" actId="26606"/>
          <ac:grpSpMkLst>
            <pc:docMk/>
            <pc:sldMk cId="2818842372" sldId="264"/>
            <ac:grpSpMk id="15" creationId="{5995D10D-E9C9-47DB-AE7E-801FEF38F5C9}"/>
          </ac:grpSpMkLst>
        </pc:grpChg>
        <pc:grpChg chg="add del">
          <ac:chgData name="Jim Rigos" userId="89347446041d3429" providerId="LiveId" clId="{3AD16A73-221F-44A6-BC24-8586AB791907}" dt="2022-01-10T23:41:11.034" v="1119" actId="26606"/>
          <ac:grpSpMkLst>
            <pc:docMk/>
            <pc:sldMk cId="2818842372" sldId="264"/>
            <ac:grpSpMk id="18" creationId="{828A5161-06F1-46CF-8AD7-844680A59E13}"/>
          </ac:grpSpMkLst>
        </pc:grpChg>
        <pc:grpChg chg="add del">
          <ac:chgData name="Jim Rigos" userId="89347446041d3429" providerId="LiveId" clId="{3AD16A73-221F-44A6-BC24-8586AB791907}" dt="2022-01-10T23:39:42.258" v="1093" actId="26606"/>
          <ac:grpSpMkLst>
            <pc:docMk/>
            <pc:sldMk cId="2818842372" sldId="264"/>
            <ac:grpSpMk id="19" creationId="{828A5161-06F1-46CF-8AD7-844680A59E13}"/>
          </ac:grpSpMkLst>
        </pc:grpChg>
        <pc:picChg chg="add mod">
          <ac:chgData name="Jim Rigos" userId="89347446041d3429" providerId="LiveId" clId="{3AD16A73-221F-44A6-BC24-8586AB791907}" dt="2022-01-10T23:41:11.034" v="1119" actId="26606"/>
          <ac:picMkLst>
            <pc:docMk/>
            <pc:sldMk cId="2818842372" sldId="264"/>
            <ac:picMk id="5" creationId="{DEAF121B-F951-4160-B2FE-88A35EDDCCE8}"/>
          </ac:picMkLst>
        </pc:picChg>
        <pc:picChg chg="add mod ord">
          <ac:chgData name="Jim Rigos" userId="89347446041d3429" providerId="LiveId" clId="{3AD16A73-221F-44A6-BC24-8586AB791907}" dt="2022-01-10T23:41:11.034" v="1119" actId="26606"/>
          <ac:picMkLst>
            <pc:docMk/>
            <pc:sldMk cId="2818842372" sldId="264"/>
            <ac:picMk id="8" creationId="{39EACBB0-8E29-452F-BE13-697F41B87E03}"/>
          </ac:picMkLst>
        </pc:picChg>
      </pc:sldChg>
      <pc:sldChg chg="addSp delSp modSp add mod">
        <pc:chgData name="Jim Rigos" userId="89347446041d3429" providerId="LiveId" clId="{3AD16A73-221F-44A6-BC24-8586AB791907}" dt="2022-01-10T23:53:09.960" v="1844" actId="14100"/>
        <pc:sldMkLst>
          <pc:docMk/>
          <pc:sldMk cId="2322400803" sldId="265"/>
        </pc:sldMkLst>
        <pc:spChg chg="mod">
          <ac:chgData name="Jim Rigos" userId="89347446041d3429" providerId="LiveId" clId="{3AD16A73-221F-44A6-BC24-8586AB791907}" dt="2022-01-10T23:46:53.678" v="1481" actId="1076"/>
          <ac:spMkLst>
            <pc:docMk/>
            <pc:sldMk cId="2322400803" sldId="265"/>
            <ac:spMk id="2" creationId="{C911ECE0-F9B8-4161-ACEB-D916CD5A698C}"/>
          </ac:spMkLst>
        </pc:spChg>
        <pc:spChg chg="mod">
          <ac:chgData name="Jim Rigos" userId="89347446041d3429" providerId="LiveId" clId="{3AD16A73-221F-44A6-BC24-8586AB791907}" dt="2022-01-10T23:52:45.644" v="1836" actId="20577"/>
          <ac:spMkLst>
            <pc:docMk/>
            <pc:sldMk cId="2322400803" sldId="265"/>
            <ac:spMk id="3" creationId="{699FC897-A061-4655-A64F-EB606C3E45CD}"/>
          </ac:spMkLst>
        </pc:spChg>
        <pc:spChg chg="del">
          <ac:chgData name="Jim Rigos" userId="89347446041d3429" providerId="LiveId" clId="{3AD16A73-221F-44A6-BC24-8586AB791907}" dt="2022-01-10T23:41:26.313" v="1123" actId="478"/>
          <ac:spMkLst>
            <pc:docMk/>
            <pc:sldMk cId="2322400803" sldId="265"/>
            <ac:spMk id="6" creationId="{64320D4B-F3B0-48DC-9CDF-8F446D9FF049}"/>
          </ac:spMkLst>
        </pc:spChg>
        <pc:picChg chg="del">
          <ac:chgData name="Jim Rigos" userId="89347446041d3429" providerId="LiveId" clId="{3AD16A73-221F-44A6-BC24-8586AB791907}" dt="2022-01-10T23:41:23.455" v="1121" actId="478"/>
          <ac:picMkLst>
            <pc:docMk/>
            <pc:sldMk cId="2322400803" sldId="265"/>
            <ac:picMk id="5" creationId="{DEAF121B-F951-4160-B2FE-88A35EDDCCE8}"/>
          </ac:picMkLst>
        </pc:picChg>
        <pc:picChg chg="add del">
          <ac:chgData name="Jim Rigos" userId="89347446041d3429" providerId="LiveId" clId="{3AD16A73-221F-44A6-BC24-8586AB791907}" dt="2022-01-10T23:45:01.813" v="1469" actId="22"/>
          <ac:picMkLst>
            <pc:docMk/>
            <pc:sldMk cId="2322400803" sldId="265"/>
            <ac:picMk id="7" creationId="{A2940C12-E691-42D4-8DB0-7FF48AB18753}"/>
          </ac:picMkLst>
        </pc:picChg>
        <pc:picChg chg="del">
          <ac:chgData name="Jim Rigos" userId="89347446041d3429" providerId="LiveId" clId="{3AD16A73-221F-44A6-BC24-8586AB791907}" dt="2022-01-10T23:41:24.309" v="1122" actId="478"/>
          <ac:picMkLst>
            <pc:docMk/>
            <pc:sldMk cId="2322400803" sldId="265"/>
            <ac:picMk id="8" creationId="{39EACBB0-8E29-452F-BE13-697F41B87E03}"/>
          </ac:picMkLst>
        </pc:picChg>
        <pc:picChg chg="add del mod">
          <ac:chgData name="Jim Rigos" userId="89347446041d3429" providerId="LiveId" clId="{3AD16A73-221F-44A6-BC24-8586AB791907}" dt="2022-01-10T23:51:40.031" v="1720" actId="478"/>
          <ac:picMkLst>
            <pc:docMk/>
            <pc:sldMk cId="2322400803" sldId="265"/>
            <ac:picMk id="10" creationId="{79EF552C-9DE4-4481-B03F-D2372BBA9D8E}"/>
          </ac:picMkLst>
        </pc:picChg>
        <pc:picChg chg="add mod modCrop">
          <ac:chgData name="Jim Rigos" userId="89347446041d3429" providerId="LiveId" clId="{3AD16A73-221F-44A6-BC24-8586AB791907}" dt="2022-01-10T23:53:06.906" v="1843" actId="14100"/>
          <ac:picMkLst>
            <pc:docMk/>
            <pc:sldMk cId="2322400803" sldId="265"/>
            <ac:picMk id="12" creationId="{AE462F77-7B12-440D-AF26-A81905400104}"/>
          </ac:picMkLst>
        </pc:picChg>
        <pc:picChg chg="add mod">
          <ac:chgData name="Jim Rigos" userId="89347446041d3429" providerId="LiveId" clId="{3AD16A73-221F-44A6-BC24-8586AB791907}" dt="2022-01-10T23:53:09.960" v="1844" actId="14100"/>
          <ac:picMkLst>
            <pc:docMk/>
            <pc:sldMk cId="2322400803" sldId="265"/>
            <ac:picMk id="14" creationId="{07403E46-C899-43C8-9004-E723CEAF6472}"/>
          </ac:picMkLst>
        </pc:picChg>
      </pc:sldChg>
      <pc:sldChg chg="addSp delSp modSp add mod">
        <pc:chgData name="Jim Rigos" userId="89347446041d3429" providerId="LiveId" clId="{3AD16A73-221F-44A6-BC24-8586AB791907}" dt="2022-01-10T23:52:27.073" v="1746" actId="1076"/>
        <pc:sldMkLst>
          <pc:docMk/>
          <pc:sldMk cId="2046002358" sldId="266"/>
        </pc:sldMkLst>
        <pc:spChg chg="mod">
          <ac:chgData name="Jim Rigos" userId="89347446041d3429" providerId="LiveId" clId="{3AD16A73-221F-44A6-BC24-8586AB791907}" dt="2022-01-10T23:52:27.073" v="1746" actId="1076"/>
          <ac:spMkLst>
            <pc:docMk/>
            <pc:sldMk cId="2046002358" sldId="266"/>
            <ac:spMk id="3" creationId="{699FC897-A061-4655-A64F-EB606C3E45CD}"/>
          </ac:spMkLst>
        </pc:spChg>
        <pc:spChg chg="del">
          <ac:chgData name="Jim Rigos" userId="89347446041d3429" providerId="LiveId" clId="{3AD16A73-221F-44A6-BC24-8586AB791907}" dt="2022-01-10T23:50:35.797" v="1570" actId="478"/>
          <ac:spMkLst>
            <pc:docMk/>
            <pc:sldMk cId="2046002358" sldId="266"/>
            <ac:spMk id="6" creationId="{64320D4B-F3B0-48DC-9CDF-8F446D9FF049}"/>
          </ac:spMkLst>
        </pc:spChg>
        <pc:picChg chg="del">
          <ac:chgData name="Jim Rigos" userId="89347446041d3429" providerId="LiveId" clId="{3AD16A73-221F-44A6-BC24-8586AB791907}" dt="2022-01-10T23:50:31.091" v="1568" actId="478"/>
          <ac:picMkLst>
            <pc:docMk/>
            <pc:sldMk cId="2046002358" sldId="266"/>
            <ac:picMk id="5" creationId="{DEAF121B-F951-4160-B2FE-88A35EDDCCE8}"/>
          </ac:picMkLst>
        </pc:picChg>
        <pc:picChg chg="add mod">
          <ac:chgData name="Jim Rigos" userId="89347446041d3429" providerId="LiveId" clId="{3AD16A73-221F-44A6-BC24-8586AB791907}" dt="2022-01-10T23:51:32.527" v="1719" actId="14100"/>
          <ac:picMkLst>
            <pc:docMk/>
            <pc:sldMk cId="2046002358" sldId="266"/>
            <ac:picMk id="7" creationId="{D2EC3BA8-0A5D-4C06-BD3D-F7BC8CCEDC80}"/>
          </ac:picMkLst>
        </pc:picChg>
        <pc:picChg chg="del">
          <ac:chgData name="Jim Rigos" userId="89347446041d3429" providerId="LiveId" clId="{3AD16A73-221F-44A6-BC24-8586AB791907}" dt="2022-01-10T23:50:32.420" v="1569" actId="478"/>
          <ac:picMkLst>
            <pc:docMk/>
            <pc:sldMk cId="2046002358" sldId="266"/>
            <ac:picMk id="8" creationId="{39EACBB0-8E29-452F-BE13-697F41B87E03}"/>
          </ac:picMkLst>
        </pc:picChg>
        <pc:picChg chg="add mod">
          <ac:chgData name="Jim Rigos" userId="89347446041d3429" providerId="LiveId" clId="{3AD16A73-221F-44A6-BC24-8586AB791907}" dt="2022-01-10T23:51:48.256" v="1723" actId="14100"/>
          <ac:picMkLst>
            <pc:docMk/>
            <pc:sldMk cId="2046002358" sldId="266"/>
            <ac:picMk id="9" creationId="{E31B7A61-3B38-408F-8ABB-214FAE2DFB4A}"/>
          </ac:picMkLst>
        </pc:picChg>
      </pc:sldChg>
      <pc:sldChg chg="addSp modSp new mod setBg">
        <pc:chgData name="Jim Rigos" userId="89347446041d3429" providerId="LiveId" clId="{3AD16A73-221F-44A6-BC24-8586AB791907}" dt="2022-01-10T23:58:12.295" v="2216" actId="13822"/>
        <pc:sldMkLst>
          <pc:docMk/>
          <pc:sldMk cId="3878707872" sldId="267"/>
        </pc:sldMkLst>
        <pc:spChg chg="mod">
          <ac:chgData name="Jim Rigos" userId="89347446041d3429" providerId="LiveId" clId="{3AD16A73-221F-44A6-BC24-8586AB791907}" dt="2022-01-10T23:56:37.290" v="2126" actId="26606"/>
          <ac:spMkLst>
            <pc:docMk/>
            <pc:sldMk cId="3878707872" sldId="267"/>
            <ac:spMk id="2" creationId="{2E49E2DC-EB26-4CC0-9B59-3FC3C0E0C85E}"/>
          </ac:spMkLst>
        </pc:spChg>
        <pc:spChg chg="mod">
          <ac:chgData name="Jim Rigos" userId="89347446041d3429" providerId="LiveId" clId="{3AD16A73-221F-44A6-BC24-8586AB791907}" dt="2022-01-10T23:57:21.107" v="2201" actId="20577"/>
          <ac:spMkLst>
            <pc:docMk/>
            <pc:sldMk cId="3878707872" sldId="267"/>
            <ac:spMk id="3" creationId="{68E0BC6F-0D45-465C-9C68-2A39026B96EE}"/>
          </ac:spMkLst>
        </pc:spChg>
        <pc:spChg chg="add mod">
          <ac:chgData name="Jim Rigos" userId="89347446041d3429" providerId="LiveId" clId="{3AD16A73-221F-44A6-BC24-8586AB791907}" dt="2022-01-10T23:58:12.295" v="2216" actId="13822"/>
          <ac:spMkLst>
            <pc:docMk/>
            <pc:sldMk cId="3878707872" sldId="267"/>
            <ac:spMk id="6" creationId="{815FF7DB-0A40-465D-8AE5-B4E437674140}"/>
          </ac:spMkLst>
        </pc:spChg>
        <pc:spChg chg="add">
          <ac:chgData name="Jim Rigos" userId="89347446041d3429" providerId="LiveId" clId="{3AD16A73-221F-44A6-BC24-8586AB791907}" dt="2022-01-10T23:56:37.290" v="2126" actId="26606"/>
          <ac:spMkLst>
            <pc:docMk/>
            <pc:sldMk cId="3878707872" sldId="267"/>
            <ac:spMk id="10" creationId="{5E39A796-BE83-48B1-B33F-35C4A32AAB57}"/>
          </ac:spMkLst>
        </pc:spChg>
        <pc:spChg chg="add">
          <ac:chgData name="Jim Rigos" userId="89347446041d3429" providerId="LiveId" clId="{3AD16A73-221F-44A6-BC24-8586AB791907}" dt="2022-01-10T23:56:37.290" v="2126" actId="26606"/>
          <ac:spMkLst>
            <pc:docMk/>
            <pc:sldMk cId="3878707872" sldId="267"/>
            <ac:spMk id="12" creationId="{72F84B47-E267-4194-8194-831DB7B5547F}"/>
          </ac:spMkLst>
        </pc:spChg>
        <pc:picChg chg="add mod">
          <ac:chgData name="Jim Rigos" userId="89347446041d3429" providerId="LiveId" clId="{3AD16A73-221F-44A6-BC24-8586AB791907}" dt="2022-01-10T23:57:44.441" v="2210" actId="14100"/>
          <ac:picMkLst>
            <pc:docMk/>
            <pc:sldMk cId="3878707872" sldId="267"/>
            <ac:picMk id="5" creationId="{9E68D802-7BF0-43D4-A0FC-592AA3206F3E}"/>
          </ac:picMkLst>
        </pc:picChg>
      </pc:sldChg>
      <pc:sldChg chg="addSp modSp new mod setBg">
        <pc:chgData name="Jim Rigos" userId="89347446041d3429" providerId="LiveId" clId="{3AD16A73-221F-44A6-BC24-8586AB791907}" dt="2022-01-11T00:02:33.452" v="2369" actId="14100"/>
        <pc:sldMkLst>
          <pc:docMk/>
          <pc:sldMk cId="2114635283" sldId="268"/>
        </pc:sldMkLst>
        <pc:spChg chg="mod">
          <ac:chgData name="Jim Rigos" userId="89347446041d3429" providerId="LiveId" clId="{3AD16A73-221F-44A6-BC24-8586AB791907}" dt="2022-01-11T00:01:42.165" v="2356" actId="26606"/>
          <ac:spMkLst>
            <pc:docMk/>
            <pc:sldMk cId="2114635283" sldId="268"/>
            <ac:spMk id="2" creationId="{B004304A-178D-4084-8706-AFE6558BCEB4}"/>
          </ac:spMkLst>
        </pc:spChg>
        <pc:spChg chg="mod">
          <ac:chgData name="Jim Rigos" userId="89347446041d3429" providerId="LiveId" clId="{3AD16A73-221F-44A6-BC24-8586AB791907}" dt="2022-01-11T00:01:42.165" v="2356" actId="26606"/>
          <ac:spMkLst>
            <pc:docMk/>
            <pc:sldMk cId="2114635283" sldId="268"/>
            <ac:spMk id="3" creationId="{76F309B0-67B0-4328-AA4F-86C59C1D4D0B}"/>
          </ac:spMkLst>
        </pc:spChg>
        <pc:spChg chg="add">
          <ac:chgData name="Jim Rigos" userId="89347446041d3429" providerId="LiveId" clId="{3AD16A73-221F-44A6-BC24-8586AB791907}" dt="2022-01-11T00:01:42.165" v="2356" actId="26606"/>
          <ac:spMkLst>
            <pc:docMk/>
            <pc:sldMk cId="2114635283" sldId="268"/>
            <ac:spMk id="12" creationId="{C95B82D5-A8BB-45BF-BED8-C7B206892100}"/>
          </ac:spMkLst>
        </pc:spChg>
        <pc:spChg chg="add">
          <ac:chgData name="Jim Rigos" userId="89347446041d3429" providerId="LiveId" clId="{3AD16A73-221F-44A6-BC24-8586AB791907}" dt="2022-01-11T00:01:42.165" v="2356" actId="26606"/>
          <ac:spMkLst>
            <pc:docMk/>
            <pc:sldMk cId="2114635283" sldId="268"/>
            <ac:spMk id="14" creationId="{296C61EC-FBF4-4216-BE67-6C864D30A01C}"/>
          </ac:spMkLst>
        </pc:spChg>
        <pc:spChg chg="add">
          <ac:chgData name="Jim Rigos" userId="89347446041d3429" providerId="LiveId" clId="{3AD16A73-221F-44A6-BC24-8586AB791907}" dt="2022-01-11T00:01:42.165" v="2356" actId="26606"/>
          <ac:spMkLst>
            <pc:docMk/>
            <pc:sldMk cId="2114635283" sldId="268"/>
            <ac:spMk id="16" creationId="{39D6C490-0229-4573-9696-B73E5B3A9C33}"/>
          </ac:spMkLst>
        </pc:spChg>
        <pc:picChg chg="add mod">
          <ac:chgData name="Jim Rigos" userId="89347446041d3429" providerId="LiveId" clId="{3AD16A73-221F-44A6-BC24-8586AB791907}" dt="2022-01-11T00:02:33.452" v="2369" actId="14100"/>
          <ac:picMkLst>
            <pc:docMk/>
            <pc:sldMk cId="2114635283" sldId="268"/>
            <ac:picMk id="5" creationId="{48112227-2849-4FEE-9338-95FD2712FF23}"/>
          </ac:picMkLst>
        </pc:picChg>
        <pc:picChg chg="add mod">
          <ac:chgData name="Jim Rigos" userId="89347446041d3429" providerId="LiveId" clId="{3AD16A73-221F-44A6-BC24-8586AB791907}" dt="2022-01-11T00:02:21.062" v="2364" actId="14100"/>
          <ac:picMkLst>
            <pc:docMk/>
            <pc:sldMk cId="2114635283" sldId="268"/>
            <ac:picMk id="7" creationId="{B29CFEAC-56BF-46FB-BC45-C05E1C719D3A}"/>
          </ac:picMkLst>
        </pc:picChg>
      </pc:sldChg>
      <pc:sldChg chg="modSp new del mod ord">
        <pc:chgData name="Jim Rigos" userId="89347446041d3429" providerId="LiveId" clId="{3AD16A73-221F-44A6-BC24-8586AB791907}" dt="2022-01-11T00:08:18.280" v="2453" actId="47"/>
        <pc:sldMkLst>
          <pc:docMk/>
          <pc:sldMk cId="2828877259" sldId="269"/>
        </pc:sldMkLst>
        <pc:spChg chg="mod">
          <ac:chgData name="Jim Rigos" userId="89347446041d3429" providerId="LiveId" clId="{3AD16A73-221F-44A6-BC24-8586AB791907}" dt="2022-01-11T00:03:15.579" v="2398" actId="20577"/>
          <ac:spMkLst>
            <pc:docMk/>
            <pc:sldMk cId="2828877259" sldId="269"/>
            <ac:spMk id="2" creationId="{C74D16B5-5D6F-4A92-901C-3327ABCCAF26}"/>
          </ac:spMkLst>
        </pc:spChg>
        <pc:spChg chg="mod">
          <ac:chgData name="Jim Rigos" userId="89347446041d3429" providerId="LiveId" clId="{3AD16A73-221F-44A6-BC24-8586AB791907}" dt="2022-01-11T00:07:31.568" v="2427" actId="20577"/>
          <ac:spMkLst>
            <pc:docMk/>
            <pc:sldMk cId="2828877259" sldId="269"/>
            <ac:spMk id="3" creationId="{CA6085BC-B643-42D7-9631-77AEFAF47415}"/>
          </ac:spMkLst>
        </pc:spChg>
      </pc:sldChg>
      <pc:sldChg chg="modSp add mod ord">
        <pc:chgData name="Jim Rigos" userId="89347446041d3429" providerId="LiveId" clId="{3AD16A73-221F-44A6-BC24-8586AB791907}" dt="2022-01-11T00:08:06.885" v="2451" actId="20577"/>
        <pc:sldMkLst>
          <pc:docMk/>
          <pc:sldMk cId="1556420259" sldId="270"/>
        </pc:sldMkLst>
        <pc:spChg chg="mod">
          <ac:chgData name="Jim Rigos" userId="89347446041d3429" providerId="LiveId" clId="{3AD16A73-221F-44A6-BC24-8586AB791907}" dt="2022-01-11T00:08:06.885" v="2451" actId="20577"/>
          <ac:spMkLst>
            <pc:docMk/>
            <pc:sldMk cId="1556420259" sldId="270"/>
            <ac:spMk id="2" creationId="{1D2EAFD1-ADEE-46A1-868B-C14BBC106C52}"/>
          </ac:spMkLst>
        </pc:spChg>
      </pc:sldChg>
      <pc:sldChg chg="modSp add del mod">
        <pc:chgData name="Jim Rigos" userId="89347446041d3429" providerId="LiveId" clId="{3AD16A73-221F-44A6-BC24-8586AB791907}" dt="2022-01-11T00:09:23.667" v="2468" actId="47"/>
        <pc:sldMkLst>
          <pc:docMk/>
          <pc:sldMk cId="4151990165" sldId="271"/>
        </pc:sldMkLst>
        <pc:spChg chg="mod">
          <ac:chgData name="Jim Rigos" userId="89347446041d3429" providerId="LiveId" clId="{3AD16A73-221F-44A6-BC24-8586AB791907}" dt="2022-01-11T00:08:29.041" v="2462" actId="20577"/>
          <ac:spMkLst>
            <pc:docMk/>
            <pc:sldMk cId="4151990165" sldId="271"/>
            <ac:spMk id="3" creationId="{5EC3E0A7-022F-42D5-AEDB-BFCF57B24A1A}"/>
          </ac:spMkLst>
        </pc:spChg>
      </pc:sldChg>
      <pc:sldChg chg="addSp delSp modSp add mod ord">
        <pc:chgData name="Jim Rigos" userId="89347446041d3429" providerId="LiveId" clId="{3AD16A73-221F-44A6-BC24-8586AB791907}" dt="2022-01-11T00:13:59.378" v="2543" actId="14100"/>
        <pc:sldMkLst>
          <pc:docMk/>
          <pc:sldMk cId="2670340470" sldId="272"/>
        </pc:sldMkLst>
        <pc:spChg chg="mod">
          <ac:chgData name="Jim Rigos" userId="89347446041d3429" providerId="LiveId" clId="{3AD16A73-221F-44A6-BC24-8586AB791907}" dt="2022-01-11T00:12:14.036" v="2539" actId="20577"/>
          <ac:spMkLst>
            <pc:docMk/>
            <pc:sldMk cId="2670340470" sldId="272"/>
            <ac:spMk id="3" creationId="{5EC3E0A7-022F-42D5-AEDB-BFCF57B24A1A}"/>
          </ac:spMkLst>
        </pc:spChg>
        <pc:spChg chg="add del">
          <ac:chgData name="Jim Rigos" userId="89347446041d3429" providerId="LiveId" clId="{3AD16A73-221F-44A6-BC24-8586AB791907}" dt="2022-01-11T00:12:07.100" v="2534"/>
          <ac:spMkLst>
            <pc:docMk/>
            <pc:sldMk cId="2670340470" sldId="272"/>
            <ac:spMk id="4" creationId="{998077E1-3F6A-4AF4-9ABB-5A3FE51B60F4}"/>
          </ac:spMkLst>
        </pc:spChg>
        <pc:picChg chg="del">
          <ac:chgData name="Jim Rigos" userId="89347446041d3429" providerId="LiveId" clId="{3AD16A73-221F-44A6-BC24-8586AB791907}" dt="2022-01-11T00:12:16.831" v="2540" actId="478"/>
          <ac:picMkLst>
            <pc:docMk/>
            <pc:sldMk cId="2670340470" sldId="272"/>
            <ac:picMk id="6" creationId="{0A324B3A-BB9C-4CAB-95DE-ABB23329537E}"/>
          </ac:picMkLst>
        </pc:picChg>
        <pc:picChg chg="add mod">
          <ac:chgData name="Jim Rigos" userId="89347446041d3429" providerId="LiveId" clId="{3AD16A73-221F-44A6-BC24-8586AB791907}" dt="2022-01-11T00:13:59.378" v="2543" actId="14100"/>
          <ac:picMkLst>
            <pc:docMk/>
            <pc:sldMk cId="2670340470" sldId="272"/>
            <ac:picMk id="7" creationId="{F0316F1D-C8A7-4D58-B834-3855F0E6D74B}"/>
          </ac:picMkLst>
        </pc:picChg>
      </pc:sldChg>
      <pc:sldChg chg="add del">
        <pc:chgData name="Jim Rigos" userId="89347446041d3429" providerId="LiveId" clId="{3AD16A73-221F-44A6-BC24-8586AB791907}" dt="2022-01-11T00:09:09.415" v="2464" actId="2890"/>
        <pc:sldMkLst>
          <pc:docMk/>
          <pc:sldMk cId="4238262735" sldId="272"/>
        </pc:sldMkLst>
      </pc:sldChg>
      <pc:sldChg chg="addSp modSp new mod setBg">
        <pc:chgData name="Jim Rigos" userId="89347446041d3429" providerId="LiveId" clId="{3AD16A73-221F-44A6-BC24-8586AB791907}" dt="2022-01-11T00:20:10.821" v="3153" actId="1076"/>
        <pc:sldMkLst>
          <pc:docMk/>
          <pc:sldMk cId="3720836208" sldId="273"/>
        </pc:sldMkLst>
        <pc:spChg chg="mo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2" creationId="{9631CF59-6C65-4D42-AD75-08465F0E7DC9}"/>
          </ac:spMkLst>
        </pc:spChg>
        <pc:spChg chg="mod">
          <ac:chgData name="Jim Rigos" userId="89347446041d3429" providerId="LiveId" clId="{3AD16A73-221F-44A6-BC24-8586AB791907}" dt="2022-01-11T00:20:10.821" v="3153" actId="1076"/>
          <ac:spMkLst>
            <pc:docMk/>
            <pc:sldMk cId="3720836208" sldId="273"/>
            <ac:spMk id="3" creationId="{539E65D2-4531-4200-8180-DC848AE95011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8" creationId="{09588DA8-065E-4F6F-8EFD-43104AB2E0CF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10" creationId="{C4285719-470E-454C-AF62-8323075F1F5B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12" creationId="{CD9FE4EF-C4D8-49A0-B2FF-81D8DB7D8A24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14" creationId="{4300840D-0A0B-4512-BACA-B439D5B9C57C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16" creationId="{D2B78728-A580-49A7-84F9-6EF6F583ADE0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18" creationId="{38FAA1A1-D861-433F-88FA-1E9D6FD31D11}"/>
          </ac:spMkLst>
        </pc:spChg>
        <pc:spChg chg="add">
          <ac:chgData name="Jim Rigos" userId="89347446041d3429" providerId="LiveId" clId="{3AD16A73-221F-44A6-BC24-8586AB791907}" dt="2022-01-11T00:19:59.684" v="3150" actId="26606"/>
          <ac:spMkLst>
            <pc:docMk/>
            <pc:sldMk cId="3720836208" sldId="273"/>
            <ac:spMk id="20" creationId="{8D71EDA1-87BF-4D5D-AB79-F346FD19278A}"/>
          </ac:spMkLst>
        </pc:spChg>
      </pc:sldChg>
      <pc:sldChg chg="new del">
        <pc:chgData name="Jim Rigos" userId="89347446041d3429" providerId="LiveId" clId="{3AD16A73-221F-44A6-BC24-8586AB791907}" dt="2022-01-11T00:24:01.518" v="3280" actId="47"/>
        <pc:sldMkLst>
          <pc:docMk/>
          <pc:sldMk cId="3498830196" sldId="274"/>
        </pc:sldMkLst>
      </pc:sldChg>
      <pc:sldChg chg="modSp add mod">
        <pc:chgData name="Jim Rigos" userId="89347446041d3429" providerId="LiveId" clId="{3AD16A73-221F-44A6-BC24-8586AB791907}" dt="2022-01-11T00:21:01.942" v="3279" actId="20577"/>
        <pc:sldMkLst>
          <pc:docMk/>
          <pc:sldMk cId="3933138822" sldId="275"/>
        </pc:sldMkLst>
        <pc:spChg chg="mod">
          <ac:chgData name="Jim Rigos" userId="89347446041d3429" providerId="LiveId" clId="{3AD16A73-221F-44A6-BC24-8586AB791907}" dt="2022-01-11T00:21:01.942" v="3279" actId="20577"/>
          <ac:spMkLst>
            <pc:docMk/>
            <pc:sldMk cId="3933138822" sldId="275"/>
            <ac:spMk id="3" creationId="{539E65D2-4531-4200-8180-DC848AE95011}"/>
          </ac:spMkLst>
        </pc:spChg>
      </pc:sldChg>
      <pc:sldChg chg="addSp delSp modSp add mod">
        <pc:chgData name="Jim Rigos" userId="89347446041d3429" providerId="LiveId" clId="{3AD16A73-221F-44A6-BC24-8586AB791907}" dt="2022-01-11T00:29:21.270" v="3629" actId="20577"/>
        <pc:sldMkLst>
          <pc:docMk/>
          <pc:sldMk cId="4173802378" sldId="276"/>
        </pc:sldMkLst>
        <pc:spChg chg="mod">
          <ac:chgData name="Jim Rigos" userId="89347446041d3429" providerId="LiveId" clId="{3AD16A73-221F-44A6-BC24-8586AB791907}" dt="2022-01-11T00:29:21.270" v="3629" actId="20577"/>
          <ac:spMkLst>
            <pc:docMk/>
            <pc:sldMk cId="4173802378" sldId="276"/>
            <ac:spMk id="3" creationId="{5EC3E0A7-022F-42D5-AEDB-BFCF57B24A1A}"/>
          </ac:spMkLst>
        </pc:spChg>
        <pc:picChg chg="del">
          <ac:chgData name="Jim Rigos" userId="89347446041d3429" providerId="LiveId" clId="{3AD16A73-221F-44A6-BC24-8586AB791907}" dt="2022-01-11T00:27:57.153" v="3561" actId="478"/>
          <ac:picMkLst>
            <pc:docMk/>
            <pc:sldMk cId="4173802378" sldId="276"/>
            <ac:picMk id="11" creationId="{4797D890-9359-4C91-A47A-61AADD0FA95E}"/>
          </ac:picMkLst>
        </pc:picChg>
        <pc:picChg chg="del mod">
          <ac:chgData name="Jim Rigos" userId="89347446041d3429" providerId="LiveId" clId="{3AD16A73-221F-44A6-BC24-8586AB791907}" dt="2022-01-11T00:27:59.371" v="3563" actId="478"/>
          <ac:picMkLst>
            <pc:docMk/>
            <pc:sldMk cId="4173802378" sldId="276"/>
            <ac:picMk id="13" creationId="{5736F3B9-42BB-4921-AF3B-04A9A8A20C69}"/>
          </ac:picMkLst>
        </pc:picChg>
        <pc:picChg chg="add mod">
          <ac:chgData name="Jim Rigos" userId="89347446041d3429" providerId="LiveId" clId="{3AD16A73-221F-44A6-BC24-8586AB791907}" dt="2022-01-11T00:29:08.419" v="3581" actId="14100"/>
          <ac:picMkLst>
            <pc:docMk/>
            <pc:sldMk cId="4173802378" sldId="276"/>
            <ac:picMk id="2050" creationId="{46FE2EC9-E460-426C-A82B-2C191949194E}"/>
          </ac:picMkLst>
        </pc:picChg>
        <pc:picChg chg="add del mod">
          <ac:chgData name="Jim Rigos" userId="89347446041d3429" providerId="LiveId" clId="{3AD16A73-221F-44A6-BC24-8586AB791907}" dt="2022-01-11T00:28:34.416" v="3570"/>
          <ac:picMkLst>
            <pc:docMk/>
            <pc:sldMk cId="4173802378" sldId="276"/>
            <ac:picMk id="2052" creationId="{3A9770ED-3173-4C5B-AC84-BB2674559A68}"/>
          </ac:picMkLst>
        </pc:picChg>
        <pc:picChg chg="add mod">
          <ac:chgData name="Jim Rigos" userId="89347446041d3429" providerId="LiveId" clId="{3AD16A73-221F-44A6-BC24-8586AB791907}" dt="2022-01-11T00:28:55.796" v="3579" actId="14100"/>
          <ac:picMkLst>
            <pc:docMk/>
            <pc:sldMk cId="4173802378" sldId="276"/>
            <ac:picMk id="2054" creationId="{B4B871B2-1DC5-454B-98D0-D77ED473CC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2A62-1B9A-40DC-A80D-29A906297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FC7B7-6EFC-4E0A-98D6-0B81513D3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B098-C250-4805-85DE-F7FB141C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8DCF-2FCC-4CD6-BB12-7F7DB995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FFB-B41A-483B-8904-7F210DFD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83CD-A338-4A17-BA34-B038FEB8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F32B2-FBBE-449D-9A6C-99C99CC01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8EE9-A857-4B48-9CB6-495B0B32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2ADB-804A-43D1-926F-15515517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F90E-A9F2-4840-9A6C-6FFC297D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C1A43-D046-4D4F-8021-566C817F8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18E00-5151-4013-A53E-7C51006B2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88A1-A496-405A-B473-48BD40B1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B19EA-FD2E-4FBF-AE03-49559B47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6349-D866-4739-AB7A-2605EBCE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0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440A-AF91-406A-A7B8-E740BA7A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73B5-0ACC-406F-97A1-B63469E0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1D8F-F6A5-49B9-9E01-35DFB8CA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1798-9682-4C04-8D67-B6929DC0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36A3-AB30-4893-96C0-525BFD53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2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C24E-50F6-4968-87B7-1F85CE5A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FB94-E741-465C-BAEC-0D37B291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BCB34-7164-4547-ACFE-01C00A5F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79F92-2F95-4E01-ACC0-206AFD91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464A-EA4E-4959-A8CB-44C3FD6D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35AF-E0E9-4D77-BA16-33100BA8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8C09-5354-440E-956F-5C0DD5426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082E4-7661-43A9-B566-01AE45DCC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0A20B-BAD9-4F22-8D14-5D6F902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73F4-EE0F-4DB8-81A8-84150A94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0557-EF7A-44B1-B052-AC57F211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1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B777-6EEA-46B8-9EC8-CB680C41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ABEC2-0B21-4206-858D-A73765C67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E4E23-6BF7-4A80-BBB9-5A5FEDF9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28900-569A-4635-A89D-473DC83F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6686-78C5-45F0-86E9-DDC7EB8B7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39441-C04C-476F-84FF-C939DB11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E0F29-6EF7-4679-92BF-95A853C3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0B7A6-B88E-4939-8EB8-E38B3C5B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CE84-B180-4EBA-AFD3-3A67D292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0363C-8F23-4C31-B50C-FD09F0B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2B66C-48ED-4E07-AB96-50BF10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D69E5-3D6A-4CC0-99A6-1465255B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69DE-4696-408C-9F47-F3C68A4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E6E4B-FF15-4033-B1A9-BA1F9701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6AA58-765E-4DCC-968F-9672145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8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5758-9258-49B7-9CDD-62E500E8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57AE2-AF62-4454-9D08-8446C54D6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B73DB-0638-49EB-B1A8-240AD076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3ADD2-314F-40FE-B98C-70EB967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7A81A-AD3E-4C5A-983B-0BE0934A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800D-3E0D-4101-A1AC-45FD8B47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DF6F-FD53-449B-B995-DFCD2811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FCC83-3001-4936-986D-453209054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77D52-2A78-41CE-97B2-DEBA4850D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B39F3-3B12-4528-A7A0-E0F29501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4B2C-ACA4-4240-A0F1-0E38E96C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5F7C-1A03-4A99-A3CD-F36F9B55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1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EEBFB-2812-42BB-BD8C-0B423198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F1DE-DF2F-4C9E-AFF1-3D580F68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4155-859D-4584-82E0-28D416DD6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921B-120C-479E-8721-A28AEDB4B5F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AC34-00C5-46BC-919F-C76E1AC01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DA0A-E386-4A42-BCC7-C921CD086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0791-AA7C-4F89-A9AC-1F456CB77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qlitestudio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9B1F2-0BF6-426C-8B69-14BF36A5D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l-GR" sz="7200" dirty="0"/>
              <a:t>ΟΔΗΓΙΕΣ</a:t>
            </a:r>
            <a:endParaRPr lang="en-US" sz="7200" dirty="0"/>
          </a:p>
        </p:txBody>
      </p:sp>
      <p:grpSp>
        <p:nvGrpSpPr>
          <p:cNvPr id="66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77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E2DC-EB26-4CC0-9B59-3FC3C0E0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l-GR" sz="4100" dirty="0"/>
              <a:t>ΕΓΚΑΤΑΣΤΑΣΗ </a:t>
            </a:r>
            <a:r>
              <a:rPr lang="en-US" sz="4100" dirty="0"/>
              <a:t>sqlitestudio.exe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BC6F-0D45-465C-9C68-2A39026B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l-GR" sz="2000" dirty="0"/>
              <a:t>Η εγκατασταση </a:t>
            </a:r>
            <a:r>
              <a:rPr lang="en-US" sz="2000" dirty="0" err="1"/>
              <a:t>sqlitestudio</a:t>
            </a:r>
            <a:r>
              <a:rPr lang="el-GR" sz="2000" dirty="0"/>
              <a:t> ειναι προαιρετικη στην περιπτωση που θελουμε να ερθουμε σε επαφη με την βαση δεδομενων και στην πιο ευκολη επεξεργασια της.</a:t>
            </a:r>
          </a:p>
          <a:p>
            <a:r>
              <a:rPr lang="el-GR" sz="2000" dirty="0"/>
              <a:t>ΒΗΜΑ 1:Κατευθυνομαστε στην ιστοσελιδα </a:t>
            </a:r>
            <a:r>
              <a:rPr lang="en-US" sz="2000" dirty="0">
                <a:hlinkClick r:id="rId2"/>
              </a:rPr>
              <a:t>https://sqlitestudio.pl/</a:t>
            </a:r>
            <a:r>
              <a:rPr lang="en-US" sz="2000" dirty="0"/>
              <a:t> </a:t>
            </a:r>
            <a:r>
              <a:rPr lang="el-GR" sz="2000" dirty="0"/>
              <a:t>και κατεβαζουμε το παρακατω: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8D802-7BF0-43D4-A0FC-592AA320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88" y="557784"/>
            <a:ext cx="6584098" cy="5666035"/>
          </a:xfrm>
          <a:prstGeom prst="rect">
            <a:avLst/>
          </a:prstGeom>
          <a:effectLst/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15FF7DB-0A40-465D-8AE5-B4E437674140}"/>
              </a:ext>
            </a:extLst>
          </p:cNvPr>
          <p:cNvSpPr/>
          <p:nvPr/>
        </p:nvSpPr>
        <p:spPr>
          <a:xfrm>
            <a:off x="5220070" y="2781023"/>
            <a:ext cx="721011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304A-178D-4084-8706-AFE6558B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l-GR"/>
              <a:t>ΕΓΚΑΤΑΣΤΑΣΗ </a:t>
            </a:r>
            <a:r>
              <a:rPr lang="en-US"/>
              <a:t>sqlitestudio.exe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309B0-67B0-4328-AA4F-86C59C1D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l-GR" sz="2000"/>
              <a:t>ΒΗΜΑ 2:Κανουμε </a:t>
            </a:r>
            <a:r>
              <a:rPr lang="en-US" sz="2000"/>
              <a:t>extract </a:t>
            </a:r>
            <a:r>
              <a:rPr lang="el-GR" sz="2000"/>
              <a:t>τον </a:t>
            </a:r>
            <a:r>
              <a:rPr lang="en-US" sz="2000"/>
              <a:t>zip</a:t>
            </a:r>
            <a:r>
              <a:rPr lang="el-GR" sz="2000"/>
              <a:t> φακελο και επειτα ανοιγουμε το </a:t>
            </a:r>
            <a:r>
              <a:rPr lang="en-US" sz="2000"/>
              <a:t>SQLiteStudio.exe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75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8112227-2849-4FEE-9338-95FD2712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83" y="484633"/>
            <a:ext cx="4846319" cy="2743200"/>
          </a:xfrm>
          <a:prstGeom prst="rect">
            <a:avLst/>
          </a:prstGeom>
        </p:spPr>
      </p:pic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29CFEAC-56BF-46FB-BC45-C05E1C7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84" y="3511296"/>
            <a:ext cx="4846320" cy="27432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463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EAFD1-ADEE-46A1-868B-C14BBC1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ΕΓΚΑΤΑΣΤΑΣΗ ΒΙΒΛΙΟΘΗΚΗΣ</a:t>
            </a:r>
            <a:r>
              <a:rPr lang="en-US" sz="3200" dirty="0">
                <a:solidFill>
                  <a:schemeClr val="bg1"/>
                </a:solidFill>
              </a:rPr>
              <a:t> Pillow</a:t>
            </a:r>
            <a:r>
              <a:rPr lang="el-GR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E0A7-022F-42D5-AEDB-BFCF57B2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77" y="438559"/>
            <a:ext cx="6645323" cy="1881559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ΒΗΜΑ 1:Κατευθυνομαστε μεσω της αναζητησης του υπολογιστη στο </a:t>
            </a:r>
            <a:r>
              <a:rPr lang="en-US" sz="2000">
                <a:solidFill>
                  <a:schemeClr val="bg1"/>
                </a:solidFill>
              </a:rPr>
              <a:t>command prompt</a:t>
            </a:r>
            <a:r>
              <a:rPr lang="el-GR" sz="2000">
                <a:solidFill>
                  <a:schemeClr val="bg1"/>
                </a:solidFill>
              </a:rPr>
              <a:t>(ή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l-GR" sz="2000">
                <a:solidFill>
                  <a:schemeClr val="bg1"/>
                </a:solidFill>
              </a:rPr>
              <a:t>γραμμη εντολων)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890-9359-4C91-A47A-61AADD0F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68" y="2831909"/>
            <a:ext cx="4317733" cy="3464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36F3B9-42BB-4921-AF3B-04A9A8A2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2998684"/>
            <a:ext cx="5422392" cy="31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2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EAFD1-ADEE-46A1-868B-C14BBC1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ΕΓΚΑΤΑΣΤΑΣΗ ΒΙΒΛΙΟΘΗΚΗΣ </a:t>
            </a:r>
            <a:r>
              <a:rPr lang="en-US" sz="3200" dirty="0">
                <a:solidFill>
                  <a:schemeClr val="bg1"/>
                </a:solidFill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E0A7-022F-42D5-AEDB-BFCF57B2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77" y="438559"/>
            <a:ext cx="6645323" cy="1881559"/>
          </a:xfrm>
        </p:spPr>
        <p:txBody>
          <a:bodyPr anchor="ctr"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ΒΗΜΑ </a:t>
            </a:r>
            <a:r>
              <a:rPr lang="en-US" sz="2000" dirty="0">
                <a:solidFill>
                  <a:schemeClr val="bg1"/>
                </a:solidFill>
              </a:rPr>
              <a:t>2</a:t>
            </a:r>
            <a:r>
              <a:rPr lang="el-GR" sz="2000" dirty="0">
                <a:solidFill>
                  <a:schemeClr val="bg1"/>
                </a:solidFill>
              </a:rPr>
              <a:t>:Πληκτρολογουμε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μια γραμμη την φορα για </a:t>
            </a:r>
            <a:r>
              <a:rPr lang="en-US" sz="2000" dirty="0">
                <a:solidFill>
                  <a:schemeClr val="bg1"/>
                </a:solidFill>
              </a:rPr>
              <a:t>windows </a:t>
            </a:r>
            <a:r>
              <a:rPr lang="el-GR" sz="2000" dirty="0">
                <a:solidFill>
                  <a:schemeClr val="bg1"/>
                </a:solidFill>
              </a:rPr>
              <a:t>«</a:t>
            </a:r>
            <a:r>
              <a:rPr lang="en-US" sz="2000" dirty="0">
                <a:solidFill>
                  <a:schemeClr val="bg1"/>
                </a:solidFill>
              </a:rPr>
              <a:t>python3 -m pip install --upgrade pip , python3 -m pip install --upgrade Pillow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l-GR" sz="2000" dirty="0">
                <a:solidFill>
                  <a:schemeClr val="bg1"/>
                </a:solidFill>
              </a:rPr>
              <a:t>για </a:t>
            </a:r>
            <a:r>
              <a:rPr lang="en-US" sz="2000" dirty="0" err="1">
                <a:solidFill>
                  <a:schemeClr val="bg1"/>
                </a:solidFill>
              </a:rPr>
              <a:t>linux</a:t>
            </a:r>
            <a:r>
              <a:rPr lang="el-GR" sz="2000" dirty="0">
                <a:solidFill>
                  <a:schemeClr val="bg1"/>
                </a:solidFill>
              </a:rPr>
              <a:t> «</a:t>
            </a:r>
            <a:r>
              <a:rPr lang="en-US" sz="2000" dirty="0">
                <a:solidFill>
                  <a:schemeClr val="bg1"/>
                </a:solidFill>
              </a:rPr>
              <a:t>python3 -m pip install --upgrade pip,python3 -m pip install --upgrade Pillow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και για </a:t>
            </a:r>
            <a:r>
              <a:rPr lang="en-US" sz="2000" dirty="0" err="1">
                <a:solidFill>
                  <a:schemeClr val="bg1"/>
                </a:solidFill>
              </a:rPr>
              <a:t>macos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«</a:t>
            </a:r>
            <a:r>
              <a:rPr lang="en-US" sz="2000" dirty="0" err="1">
                <a:solidFill>
                  <a:schemeClr val="bg1"/>
                </a:solidFill>
              </a:rPr>
              <a:t>sudo</a:t>
            </a:r>
            <a:r>
              <a:rPr lang="en-US" sz="2000" dirty="0">
                <a:solidFill>
                  <a:schemeClr val="bg1"/>
                </a:solidFill>
              </a:rPr>
              <a:t> pip install pillow</a:t>
            </a:r>
            <a:r>
              <a:rPr lang="el-GR" sz="2000" dirty="0">
                <a:solidFill>
                  <a:schemeClr val="bg1"/>
                </a:solidFill>
              </a:rPr>
              <a:t>,</a:t>
            </a:r>
            <a:r>
              <a:rPr lang="en-US" sz="2000" dirty="0">
                <a:solidFill>
                  <a:schemeClr val="bg1"/>
                </a:solidFill>
              </a:rPr>
              <a:t>pip install pillow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16F1D-C8A7-4D58-B834-3855F0E6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1801"/>
            <a:ext cx="10526594" cy="36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4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CF59-6C65-4D42-AD75-08465F0E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 dirty="0">
                <a:solidFill>
                  <a:srgbClr val="FFFFFF"/>
                </a:solidFill>
              </a:rPr>
              <a:t>ΟΔΗΓΙΕΣ ΧΡΗΣΗΣ ΕΦΑΡΜΟΓΗΣ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65D2-4531-4200-8180-DC848AE9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38125"/>
            <a:ext cx="6555347" cy="3603370"/>
          </a:xfrm>
        </p:spPr>
        <p:txBody>
          <a:bodyPr anchor="ctr">
            <a:normAutofit/>
          </a:bodyPr>
          <a:lstStyle/>
          <a:p>
            <a:r>
              <a:rPr lang="el-GR" sz="2000" dirty="0"/>
              <a:t>ΒΗΜΑ 1: Οπως ειμαστε συνδεδεμενοι στο </a:t>
            </a:r>
            <a:r>
              <a:rPr lang="en-US" sz="2000" dirty="0" err="1"/>
              <a:t>github</a:t>
            </a:r>
            <a:r>
              <a:rPr lang="el-GR" sz="2000" dirty="0"/>
              <a:t> επιλεγουμε το </a:t>
            </a:r>
            <a:r>
              <a:rPr lang="en-US" sz="2000" dirty="0"/>
              <a:t>link </a:t>
            </a:r>
            <a:r>
              <a:rPr lang="el-GR" sz="2000" dirty="0"/>
              <a:t> του κωδικα τον οποιο μπορουμε να αντιγραψουμε και επικολλησουμε στο</a:t>
            </a:r>
            <a:r>
              <a:rPr lang="en-US" sz="2000" dirty="0"/>
              <a:t> python editor</a:t>
            </a:r>
            <a:r>
              <a:rPr lang="el-GR" sz="2000" dirty="0"/>
              <a:t> της επιλογης μας(λ.γ. </a:t>
            </a:r>
            <a:r>
              <a:rPr lang="en-US" sz="2000" dirty="0" err="1"/>
              <a:t>Idle,vscode,pycharm</a:t>
            </a:r>
            <a:r>
              <a:rPr lang="en-US" sz="2000" dirty="0"/>
              <a:t>) </a:t>
            </a:r>
            <a:r>
              <a:rPr lang="el-GR" sz="2000" dirty="0"/>
              <a:t>ή κατεβαζοντας το αρχειο </a:t>
            </a:r>
            <a:r>
              <a:rPr lang="en-US" sz="2000" dirty="0"/>
              <a:t>python</a:t>
            </a:r>
            <a:r>
              <a:rPr lang="el-GR" sz="2000" dirty="0"/>
              <a:t> βρισκετε στο αλλο </a:t>
            </a:r>
            <a:r>
              <a:rPr lang="en-US" sz="2000" dirty="0"/>
              <a:t>link </a:t>
            </a:r>
            <a:r>
              <a:rPr lang="el-GR" sz="2000" dirty="0"/>
              <a:t>και κανοντας «δεξι-κλικ» και</a:t>
            </a:r>
            <a:r>
              <a:rPr lang="en-US" sz="2000" dirty="0"/>
              <a:t> edit with idle</a:t>
            </a:r>
            <a:r>
              <a:rPr lang="el-GR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083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1CF59-6C65-4D42-AD75-08465F0E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l-GR" sz="4000" dirty="0">
                <a:solidFill>
                  <a:srgbClr val="FFFFFF"/>
                </a:solidFill>
              </a:rPr>
              <a:t>ΟΔΗΓΙΕΣ ΧΡΗΣΗΣ ΕΦΑΡΜΟΓΗΣ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65D2-4531-4200-8180-DC848AE9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38125"/>
            <a:ext cx="6555347" cy="3603370"/>
          </a:xfrm>
        </p:spPr>
        <p:txBody>
          <a:bodyPr anchor="ctr">
            <a:normAutofit/>
          </a:bodyPr>
          <a:lstStyle/>
          <a:p>
            <a:r>
              <a:rPr lang="el-GR" sz="2000" dirty="0"/>
              <a:t>ΒΗΜΑ 2:ΒΗΜΑ 2: Κανουμε </a:t>
            </a:r>
            <a:r>
              <a:rPr lang="en-US" sz="2000" dirty="0"/>
              <a:t>run</a:t>
            </a:r>
            <a:r>
              <a:rPr lang="el-GR" sz="2000" dirty="0"/>
              <a:t> το προγραμμα,μεγιστοποιουμαι την οθονη και επειτα μπορουμε να συνδεθουμε ή να δημιουργησουμε νεο χρηστη και τα υπολοιπα θα υποδειχθουν στην παρουσιαση.</a:t>
            </a:r>
            <a:endParaRPr lang="en-US" sz="2000" dirty="0"/>
          </a:p>
          <a:p>
            <a:endParaRPr lang="el-GR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313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C2A7-A224-44CF-AA23-13A1D482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l-GR" sz="3600" dirty="0"/>
              <a:t>ΕΓΚΑΤΑΣΤΑΣΗ </a:t>
            </a:r>
            <a:r>
              <a:rPr lang="en-US" sz="36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6821-BD08-49AF-B29D-EB118332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l-GR" sz="2000"/>
              <a:t>ΒΗΜΑ 1: Κατευθυνομαστε στο </a:t>
            </a:r>
            <a:r>
              <a:rPr lang="en-US" sz="2000"/>
              <a:t>site  </a:t>
            </a:r>
            <a:r>
              <a:rPr lang="en-US" sz="2000">
                <a:hlinkClick r:id="rId2"/>
              </a:rPr>
              <a:t>https://www.python.org/downloads/</a:t>
            </a:r>
            <a:endParaRPr lang="en-US" sz="2000"/>
          </a:p>
          <a:p>
            <a:r>
              <a:rPr lang="el-GR" sz="2000"/>
              <a:t>ΒΗΜΑ 2:Αναλογα το λογισμικο μας κατεβαζουμε την αντιστοιχη εκδοση </a:t>
            </a:r>
            <a:r>
              <a:rPr lang="en-US" sz="2000"/>
              <a:t>Python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0A3F85-7626-4B11-88F1-BE6C9A513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965601"/>
            <a:ext cx="7452123" cy="48923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A50E9D-A14C-4099-BE94-7F6179D2D5DD}"/>
              </a:ext>
            </a:extLst>
          </p:cNvPr>
          <p:cNvSpPr/>
          <p:nvPr/>
        </p:nvSpPr>
        <p:spPr>
          <a:xfrm>
            <a:off x="4900474" y="3852908"/>
            <a:ext cx="97840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6ACC3-AEED-4AE8-8020-4B99A1548922}"/>
              </a:ext>
            </a:extLst>
          </p:cNvPr>
          <p:cNvSpPr txBox="1"/>
          <p:nvPr/>
        </p:nvSpPr>
        <p:spPr>
          <a:xfrm>
            <a:off x="4900474" y="3956724"/>
            <a:ext cx="119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bg1"/>
                </a:solidFill>
              </a:rPr>
              <a:t>Για </a:t>
            </a:r>
            <a:r>
              <a:rPr lang="en-US" sz="1200" dirty="0">
                <a:solidFill>
                  <a:schemeClr val="bg1"/>
                </a:solidFill>
              </a:rPr>
              <a:t>windows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AD31CF4-82C9-495E-A470-033AB4C056B3}"/>
              </a:ext>
            </a:extLst>
          </p:cNvPr>
          <p:cNvSpPr/>
          <p:nvPr/>
        </p:nvSpPr>
        <p:spPr>
          <a:xfrm>
            <a:off x="4900474" y="4367833"/>
            <a:ext cx="978408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23888-08EA-4AB8-86A0-E54DBF0FF6D4}"/>
              </a:ext>
            </a:extLst>
          </p:cNvPr>
          <p:cNvSpPr txBox="1"/>
          <p:nvPr/>
        </p:nvSpPr>
        <p:spPr>
          <a:xfrm>
            <a:off x="4900474" y="4490368"/>
            <a:ext cx="887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chemeClr val="bg1"/>
                </a:solidFill>
              </a:rPr>
              <a:t>Αλλα λογισμικα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3C2A7-A224-44CF-AA23-13A1D482B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l-GR" sz="3600" dirty="0"/>
              <a:t>ΕΓΚΑΤΑΣΤΑΣΗ </a:t>
            </a:r>
            <a:r>
              <a:rPr lang="en-US" sz="36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6821-BD08-49AF-B29D-EB118332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BHMA 3:</a:t>
            </a:r>
            <a:r>
              <a:rPr lang="el-GR" sz="2000" dirty="0"/>
              <a:t>Κανουμε κλικ στο </a:t>
            </a:r>
            <a:r>
              <a:rPr lang="en-US" sz="2000" dirty="0"/>
              <a:t>add python to path</a:t>
            </a:r>
            <a:r>
              <a:rPr lang="el-GR" sz="2000" dirty="0"/>
              <a:t> και επειτα στο </a:t>
            </a:r>
            <a:r>
              <a:rPr lang="en-US" sz="2000" dirty="0"/>
              <a:t>Install now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EFC2CA4-F711-4FAA-9FC7-6BAAE463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3" y="1779204"/>
            <a:ext cx="7049484" cy="51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EAFD1-ADEE-46A1-868B-C14BBC1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chemeClr val="bg1"/>
                </a:solidFill>
              </a:rPr>
              <a:t>ΕΓΚΑΤΑΣΤΑΣΗ ΒΙΒΛΙΟΘΗΚΗΣ </a:t>
            </a:r>
            <a:r>
              <a:rPr lang="en-US" sz="3200">
                <a:solidFill>
                  <a:schemeClr val="bg1"/>
                </a:solidFill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E0A7-022F-42D5-AEDB-BFCF57B2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77" y="438559"/>
            <a:ext cx="6645323" cy="1881559"/>
          </a:xfrm>
        </p:spPr>
        <p:txBody>
          <a:bodyPr anchor="ctr">
            <a:normAutofit/>
          </a:bodyPr>
          <a:lstStyle/>
          <a:p>
            <a:r>
              <a:rPr lang="el-GR" sz="2000">
                <a:solidFill>
                  <a:schemeClr val="bg1"/>
                </a:solidFill>
              </a:rPr>
              <a:t>ΒΗΜΑ 1:Κατευθυνομαστε μεσω της αναζητησης του υπολογιστη στο </a:t>
            </a:r>
            <a:r>
              <a:rPr lang="en-US" sz="2000">
                <a:solidFill>
                  <a:schemeClr val="bg1"/>
                </a:solidFill>
              </a:rPr>
              <a:t>command prompt</a:t>
            </a:r>
            <a:r>
              <a:rPr lang="el-GR" sz="2000">
                <a:solidFill>
                  <a:schemeClr val="bg1"/>
                </a:solidFill>
              </a:rPr>
              <a:t>(ή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l-GR" sz="2000">
                <a:solidFill>
                  <a:schemeClr val="bg1"/>
                </a:solidFill>
              </a:rPr>
              <a:t>γραμμη εντολων)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7D890-9359-4C91-A47A-61AADD0F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68" y="2831909"/>
            <a:ext cx="4317733" cy="3464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36F3B9-42BB-4921-AF3B-04A9A8A2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67" y="2998684"/>
            <a:ext cx="5422392" cy="31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8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EAFD1-ADEE-46A1-868B-C14BBC1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el-GR" sz="3200">
                <a:solidFill>
                  <a:schemeClr val="bg1"/>
                </a:solidFill>
              </a:rPr>
              <a:t>ΕΓΚΑΤΑΣΤΑΣΗ ΒΙΒΛΙΟΘΗΚΗΣ </a:t>
            </a:r>
            <a:r>
              <a:rPr lang="en-US" sz="3200">
                <a:solidFill>
                  <a:schemeClr val="bg1"/>
                </a:solidFill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E0A7-022F-42D5-AEDB-BFCF57B2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77" y="438559"/>
            <a:ext cx="6645323" cy="1881559"/>
          </a:xfrm>
        </p:spPr>
        <p:txBody>
          <a:bodyPr anchor="ctr">
            <a:normAutofit fontScale="92500" lnSpcReduction="10000"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ΒΗΜΑ </a:t>
            </a:r>
            <a:r>
              <a:rPr lang="en-US" sz="2000" dirty="0">
                <a:solidFill>
                  <a:schemeClr val="bg1"/>
                </a:solidFill>
              </a:rPr>
              <a:t>2(</a:t>
            </a:r>
            <a:r>
              <a:rPr lang="el-GR" sz="2000" dirty="0">
                <a:solidFill>
                  <a:schemeClr val="bg1"/>
                </a:solidFill>
              </a:rPr>
              <a:t>σημαντικο και για τις υπολοιπες βιβλιοθηκες):Σε περιπτωση που με την ληψη της </a:t>
            </a:r>
            <a:r>
              <a:rPr lang="en-US" sz="2000" dirty="0">
                <a:solidFill>
                  <a:schemeClr val="bg1"/>
                </a:solidFill>
              </a:rPr>
              <a:t>python</a:t>
            </a:r>
            <a:r>
              <a:rPr lang="el-GR" sz="2000" dirty="0">
                <a:solidFill>
                  <a:schemeClr val="bg1"/>
                </a:solidFill>
              </a:rPr>
              <a:t> δεν κατεβηκε το </a:t>
            </a:r>
            <a:r>
              <a:rPr lang="en-US" sz="2000" dirty="0">
                <a:solidFill>
                  <a:schemeClr val="bg1"/>
                </a:solidFill>
              </a:rPr>
              <a:t>pip</a:t>
            </a:r>
            <a:r>
              <a:rPr lang="el-GR" sz="2000" dirty="0">
                <a:solidFill>
                  <a:schemeClr val="bg1"/>
                </a:solidFill>
              </a:rPr>
              <a:t> θα πρεπει να το κατεβασουμε μονοι μας με για </a:t>
            </a:r>
            <a:r>
              <a:rPr lang="en-US" sz="2000" dirty="0">
                <a:solidFill>
                  <a:schemeClr val="bg1"/>
                </a:solidFill>
              </a:rPr>
              <a:t>windows: </a:t>
            </a:r>
          </a:p>
          <a:p>
            <a:r>
              <a:rPr lang="el-GR" sz="2000" dirty="0">
                <a:solidFill>
                  <a:schemeClr val="bg1"/>
                </a:solidFill>
              </a:rPr>
              <a:t>«</a:t>
            </a:r>
            <a:r>
              <a:rPr lang="en-US" sz="2000" dirty="0">
                <a:solidFill>
                  <a:schemeClr val="bg1"/>
                </a:solidFill>
              </a:rPr>
              <a:t>curl https://bootstrap.pypa.io/get-pip.py -o get-pip.py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«</a:t>
            </a:r>
            <a:r>
              <a:rPr lang="en-US" sz="2000" dirty="0">
                <a:solidFill>
                  <a:schemeClr val="bg1"/>
                </a:solidFill>
              </a:rPr>
              <a:t>python get-pip.py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</a:p>
          <a:p>
            <a:r>
              <a:rPr lang="el-GR" sz="2000" dirty="0">
                <a:solidFill>
                  <a:schemeClr val="bg1"/>
                </a:solidFill>
              </a:rPr>
              <a:t>Για </a:t>
            </a:r>
            <a:r>
              <a:rPr lang="en-US" sz="2000" dirty="0">
                <a:solidFill>
                  <a:schemeClr val="bg1"/>
                </a:solidFill>
              </a:rPr>
              <a:t>mac</a:t>
            </a:r>
            <a:r>
              <a:rPr lang="el-GR" sz="2000" dirty="0">
                <a:solidFill>
                  <a:schemeClr val="bg1"/>
                </a:solidFill>
              </a:rPr>
              <a:t> ειναι στο βημα 3 οι οδηγιες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nstall PIP on Windows.">
            <a:extLst>
              <a:ext uri="{FF2B5EF4-FFF2-40B4-BE49-F238E27FC236}">
                <a16:creationId xmlns:a16="http://schemas.microsoft.com/office/drawing/2014/main" id="{46FE2EC9-E460-426C-A82B-2C191949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52750"/>
            <a:ext cx="64484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un pip help command to verify installation.">
            <a:extLst>
              <a:ext uri="{FF2B5EF4-FFF2-40B4-BE49-F238E27FC236}">
                <a16:creationId xmlns:a16="http://schemas.microsoft.com/office/drawing/2014/main" id="{B4B871B2-1DC5-454B-98D0-D77ED473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4" y="2971801"/>
            <a:ext cx="5743576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E2A38-ACC8-44E6-85E2-A79CBAF1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252532"/>
            <a:ext cx="11100816" cy="2258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EAFD1-ADEE-46A1-868B-C14BBC10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59"/>
            <a:ext cx="3515591" cy="1881559"/>
          </a:xfrm>
        </p:spPr>
        <p:txBody>
          <a:bodyPr>
            <a:normAutofit/>
          </a:bodyPr>
          <a:lstStyle/>
          <a:p>
            <a:r>
              <a:rPr lang="el-GR" sz="3200" dirty="0">
                <a:solidFill>
                  <a:schemeClr val="bg1"/>
                </a:solidFill>
              </a:rPr>
              <a:t>ΕΓΚΑΤΑΣΤΑΣΗ ΒΙΒΛΙΟΘΗΚΗΣ </a:t>
            </a:r>
            <a:r>
              <a:rPr lang="en-US" sz="3200" dirty="0">
                <a:solidFill>
                  <a:schemeClr val="bg1"/>
                </a:solidFill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E0A7-022F-42D5-AEDB-BFCF57B2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77" y="438559"/>
            <a:ext cx="6645323" cy="1881559"/>
          </a:xfrm>
        </p:spPr>
        <p:txBody>
          <a:bodyPr anchor="ctr"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ΒΗΜΑ </a:t>
            </a:r>
            <a:r>
              <a:rPr lang="en-US" sz="2000" dirty="0">
                <a:solidFill>
                  <a:schemeClr val="bg1"/>
                </a:solidFill>
              </a:rPr>
              <a:t>3</a:t>
            </a:r>
            <a:r>
              <a:rPr lang="el-GR" sz="2000" dirty="0">
                <a:solidFill>
                  <a:schemeClr val="bg1"/>
                </a:solidFill>
              </a:rPr>
              <a:t>:Πληκτρολογουμε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για </a:t>
            </a:r>
            <a:r>
              <a:rPr lang="en-US" sz="2000" dirty="0">
                <a:solidFill>
                  <a:schemeClr val="bg1"/>
                </a:solidFill>
              </a:rPr>
              <a:t>windows </a:t>
            </a:r>
            <a:r>
              <a:rPr lang="el-GR" sz="2000" dirty="0">
                <a:solidFill>
                  <a:schemeClr val="bg1"/>
                </a:solidFill>
              </a:rPr>
              <a:t>«</a:t>
            </a:r>
            <a:r>
              <a:rPr lang="en-US" sz="2000" dirty="0">
                <a:solidFill>
                  <a:schemeClr val="bg1"/>
                </a:solidFill>
              </a:rPr>
              <a:t>python –m pip install requests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l-GR" sz="2000" dirty="0">
                <a:solidFill>
                  <a:schemeClr val="bg1"/>
                </a:solidFill>
              </a:rPr>
              <a:t>για </a:t>
            </a:r>
            <a:r>
              <a:rPr lang="en-US" sz="2000" dirty="0" err="1">
                <a:solidFill>
                  <a:schemeClr val="bg1"/>
                </a:solidFill>
              </a:rPr>
              <a:t>linux</a:t>
            </a:r>
            <a:r>
              <a:rPr lang="el-GR" sz="2000" dirty="0">
                <a:solidFill>
                  <a:schemeClr val="bg1"/>
                </a:solidFill>
              </a:rPr>
              <a:t> «</a:t>
            </a:r>
            <a:r>
              <a:rPr lang="en-US" sz="2000" dirty="0">
                <a:solidFill>
                  <a:schemeClr val="bg1"/>
                </a:solidFill>
              </a:rPr>
              <a:t>pip install requests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και για </a:t>
            </a:r>
            <a:r>
              <a:rPr lang="en-US" sz="2000" dirty="0" err="1">
                <a:solidFill>
                  <a:schemeClr val="bg1"/>
                </a:solidFill>
              </a:rPr>
              <a:t>macos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πρωτα κατεβαζουμε το </a:t>
            </a:r>
            <a:r>
              <a:rPr lang="en-US" sz="2000" dirty="0">
                <a:solidFill>
                  <a:schemeClr val="bg1"/>
                </a:solidFill>
              </a:rPr>
              <a:t>pip </a:t>
            </a:r>
            <a:r>
              <a:rPr lang="el-GR" sz="2000" dirty="0">
                <a:solidFill>
                  <a:schemeClr val="bg1"/>
                </a:solidFill>
              </a:rPr>
              <a:t>με «</a:t>
            </a:r>
            <a:r>
              <a:rPr lang="en-US" sz="2000" dirty="0" err="1">
                <a:solidFill>
                  <a:schemeClr val="bg1"/>
                </a:solidFill>
              </a:rPr>
              <a:t>sudo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easy_install</a:t>
            </a:r>
            <a:r>
              <a:rPr lang="en-US" sz="2000" dirty="0">
                <a:solidFill>
                  <a:schemeClr val="bg1"/>
                </a:solidFill>
              </a:rPr>
              <a:t> pip</a:t>
            </a:r>
            <a:r>
              <a:rPr lang="el-GR" sz="2000" dirty="0">
                <a:solidFill>
                  <a:schemeClr val="bg1"/>
                </a:solidFill>
              </a:rPr>
              <a:t>» «</a:t>
            </a:r>
            <a:r>
              <a:rPr lang="en-US" sz="2000" dirty="0" err="1">
                <a:solidFill>
                  <a:schemeClr val="bg1"/>
                </a:solidFill>
              </a:rPr>
              <a:t>sudo</a:t>
            </a:r>
            <a:r>
              <a:rPr lang="en-US" sz="2000" dirty="0">
                <a:solidFill>
                  <a:schemeClr val="bg1"/>
                </a:solidFill>
              </a:rPr>
              <a:t> pip install --upgrade pip</a:t>
            </a:r>
            <a:r>
              <a:rPr lang="el-GR" sz="2000" dirty="0">
                <a:solidFill>
                  <a:schemeClr val="bg1"/>
                </a:solidFill>
              </a:rPr>
              <a:t>» και επειτα «</a:t>
            </a:r>
            <a:r>
              <a:rPr lang="en-US" sz="2000" dirty="0">
                <a:solidFill>
                  <a:schemeClr val="bg1"/>
                </a:solidFill>
              </a:rPr>
              <a:t>pip install requests</a:t>
            </a:r>
            <a:r>
              <a:rPr lang="el-GR" sz="2000" dirty="0">
                <a:solidFill>
                  <a:schemeClr val="bg1"/>
                </a:solidFill>
              </a:rPr>
              <a:t>»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24B3A-BB9C-4CAB-95DE-ABB23329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06238"/>
            <a:ext cx="8162925" cy="40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5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ECE0-F9B8-4161-ACEB-D916CD5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ΕΓΚΑΤΑΣΤΑΣΗ ΒΑΣΗΣ ΔΕΔΟΜΕΝΩΝ </a:t>
            </a:r>
            <a:r>
              <a:rPr lang="en-US"/>
              <a:t>sqlite3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C897-A061-4655-A64F-EB606C3E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184"/>
          </a:xfrm>
        </p:spPr>
        <p:txBody>
          <a:bodyPr/>
          <a:lstStyle/>
          <a:p>
            <a:r>
              <a:rPr lang="el-GR"/>
              <a:t>ΒΗΜΑ 1:Κατευθυνομαστε στην ιστοσελιδα </a:t>
            </a:r>
            <a:r>
              <a:rPr lang="en-US">
                <a:hlinkClick r:id="rId2"/>
              </a:rPr>
              <a:t>https://www.sqlite.org/download.html</a:t>
            </a:r>
            <a:r>
              <a:rPr lang="en-US"/>
              <a:t> </a:t>
            </a:r>
            <a:r>
              <a:rPr lang="el-GR"/>
              <a:t>και κατεβαζουμε το παρακατω και επειτα το κανουμε εξαγωγη: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F121B-F951-4160-B2FE-88A35EDD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6629400" cy="38099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320D4B-F3B0-48DC-9CDF-8F446D9FF049}"/>
              </a:ext>
            </a:extLst>
          </p:cNvPr>
          <p:cNvSpPr/>
          <p:nvPr/>
        </p:nvSpPr>
        <p:spPr>
          <a:xfrm>
            <a:off x="333375" y="5532436"/>
            <a:ext cx="933450" cy="306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ACBB0-8E29-452F-BE13-697F41B87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3048000"/>
            <a:ext cx="556260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4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ECE0-F9B8-4161-ACEB-D916CD5A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ΕΓΚΑΤΑΣΤΑΣΗ ΒΑΣΗΣ ΔΕΔΟΜΕΝΩΝ </a:t>
            </a:r>
            <a:r>
              <a:rPr lang="en-US"/>
              <a:t>sqlite3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C897-A061-4655-A64F-EB606C3E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107184"/>
          </a:xfrm>
        </p:spPr>
        <p:txBody>
          <a:bodyPr/>
          <a:lstStyle/>
          <a:p>
            <a:r>
              <a:rPr lang="el-GR" dirty="0"/>
              <a:t>ΒΗΜΑ </a:t>
            </a:r>
            <a:r>
              <a:rPr lang="en-US" dirty="0"/>
              <a:t>2</a:t>
            </a:r>
            <a:r>
              <a:rPr lang="el-GR" dirty="0"/>
              <a:t>: Αντιγραφουμε το αρχειο </a:t>
            </a:r>
            <a:r>
              <a:rPr lang="en-US" dirty="0"/>
              <a:t>sqlite3.exe </a:t>
            </a:r>
            <a:r>
              <a:rPr lang="el-GR" dirty="0"/>
              <a:t>και επειτα το κανουμε επικολληση στο</a:t>
            </a:r>
            <a:r>
              <a:rPr lang="en-US" dirty="0"/>
              <a:t> This pc</a:t>
            </a:r>
            <a:r>
              <a:rPr lang="el-GR" dirty="0"/>
              <a:t> και επιλεγουμε τον σκληρο μας δισκο οπου δημιουργουμε εναν φακελο με ονομα </a:t>
            </a:r>
            <a:r>
              <a:rPr lang="en-US" dirty="0"/>
              <a:t>sqlite3</a:t>
            </a:r>
            <a:r>
              <a:rPr lang="el-GR" dirty="0"/>
              <a:t> και κανουμε </a:t>
            </a:r>
            <a:r>
              <a:rPr lang="en-US" dirty="0"/>
              <a:t>paste </a:t>
            </a:r>
            <a:r>
              <a:rPr lang="el-GR" dirty="0"/>
              <a:t>εκει.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EC3BA8-0A5D-4C06-BD3D-F7BC8CCE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4" y="3057524"/>
            <a:ext cx="6619461" cy="3800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1B7A61-3B38-408F-8ABB-214FAE2DF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7524"/>
            <a:ext cx="5695949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ECE0-F9B8-4161-ACEB-D916CD5A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l-GR" dirty="0"/>
              <a:t>ΕΓΚΑΤΑΣΤΑΣΗ ΒΑΣΗΣ ΔΕΔΟΜΕΝΩΝ </a:t>
            </a:r>
            <a:r>
              <a:rPr lang="en-US" dirty="0"/>
              <a:t>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C897-A061-4655-A64F-EB606C3E4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65"/>
            <a:ext cx="10515600" cy="2107184"/>
          </a:xfrm>
        </p:spPr>
        <p:txBody>
          <a:bodyPr/>
          <a:lstStyle/>
          <a:p>
            <a:r>
              <a:rPr lang="el-GR" dirty="0"/>
              <a:t>ΒΗΜΑ </a:t>
            </a:r>
            <a:r>
              <a:rPr lang="en-US" dirty="0"/>
              <a:t>3</a:t>
            </a:r>
            <a:r>
              <a:rPr lang="el-GR" dirty="0"/>
              <a:t>:Κατευθυνομαστε στο </a:t>
            </a:r>
            <a:r>
              <a:rPr lang="en-US" dirty="0"/>
              <a:t> control panel-&gt;system and security-&gt;system-&gt;</a:t>
            </a:r>
            <a:r>
              <a:rPr lang="en-US" dirty="0" err="1"/>
              <a:t>advanved</a:t>
            </a:r>
            <a:r>
              <a:rPr lang="en-US" dirty="0"/>
              <a:t> system settings-&gt;environment variables-&gt;path-&gt;edit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462F77-7B12-440D-AF26-A81905400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03" b="-1"/>
          <a:stretch/>
        </p:blipFill>
        <p:spPr>
          <a:xfrm>
            <a:off x="0" y="3429001"/>
            <a:ext cx="5943602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403E46-C899-43C8-9004-E723CEAF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428999"/>
            <a:ext cx="62484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539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ΟΔΗΓΙΕΣ</vt:lpstr>
      <vt:lpstr>ΕΓΚΑΤΑΣΤΑΣΗ PYTHON</vt:lpstr>
      <vt:lpstr>ΕΓΚΑΤΑΣΤΑΣΗ PYTHON</vt:lpstr>
      <vt:lpstr>ΕΓΚΑΤΑΣΤΑΣΗ ΒΙΒΛΙΟΘΗΚΗΣ requests</vt:lpstr>
      <vt:lpstr>ΕΓΚΑΤΑΣΤΑΣΗ ΒΙΒΛΙΟΘΗΚΗΣ requests</vt:lpstr>
      <vt:lpstr>ΕΓΚΑΤΑΣΤΑΣΗ ΒΙΒΛΙΟΘΗΚΗΣ requests</vt:lpstr>
      <vt:lpstr>ΕΓΚΑΤΑΣΤΑΣΗ ΒΑΣΗΣ ΔΕΔΟΜΕΝΩΝ sqlite3</vt:lpstr>
      <vt:lpstr>ΕΓΚΑΤΑΣΤΑΣΗ ΒΑΣΗΣ ΔΕΔΟΜΕΝΩΝ sqlite3</vt:lpstr>
      <vt:lpstr>ΕΓΚΑΤΑΣΤΑΣΗ ΒΑΣΗΣ ΔΕΔΟΜΕΝΩΝ sqlite3</vt:lpstr>
      <vt:lpstr>ΕΓΚΑΤΑΣΤΑΣΗ sqlitestudio.exe</vt:lpstr>
      <vt:lpstr>ΕΓΚΑΤΑΣΤΑΣΗ sqlitestudio.exe</vt:lpstr>
      <vt:lpstr>ΕΓΚΑΤΑΣΤΑΣΗ ΒΙΒΛΙΟΘΗΚΗΣ Pillow </vt:lpstr>
      <vt:lpstr>ΕΓΚΑΤΑΣΤΑΣΗ ΒΙΒΛΙΟΘΗΚΗΣ requests</vt:lpstr>
      <vt:lpstr>ΟΔΗΓΙΕΣ ΧΡΗΣΗΣ ΕΦΑΡΜΟΓΗΣ</vt:lpstr>
      <vt:lpstr>ΟΔΗΓΙΕΣ ΧΡΗΣΗΣ ΕΦΑΡΜΟΓΗΣ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ΟΔΗΓΙΕΣ</dc:title>
  <dc:creator>Jim Rigos</dc:creator>
  <cp:lastModifiedBy>Jim Rigos</cp:lastModifiedBy>
  <cp:revision>3</cp:revision>
  <dcterms:created xsi:type="dcterms:W3CDTF">2021-12-31T11:56:06Z</dcterms:created>
  <dcterms:modified xsi:type="dcterms:W3CDTF">2022-01-11T00:29:23Z</dcterms:modified>
</cp:coreProperties>
</file>