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0"/>
  </p:notesMasterIdLst>
  <p:sldIdLst>
    <p:sldId id="256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07DD1D-5CBA-4B34-A965-2819F2BC4FA9}" v="33" dt="2025-06-09T20:11:49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6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566C1-4745-4831-BB36-354EC58DE1C8}" type="datetimeFigureOut">
              <a:rPr lang="en-CA" smtClean="0"/>
              <a:t>2025-06-09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D9550-7523-4326-989D-E058F37560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11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D9550-7523-4326-989D-E058F37560F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252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D9550-7523-4326-989D-E058F37560F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03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A11C-78A9-4C14-BE6A-E50B6DD5335E}" type="datetimeFigureOut">
              <a:rPr lang="en-CA" smtClean="0"/>
              <a:t>2025-06-04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7BD-3733-4FBE-BF19-E6AA8FE44D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99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A11C-78A9-4C14-BE6A-E50B6DD5335E}" type="datetimeFigureOut">
              <a:rPr lang="en-CA" smtClean="0"/>
              <a:t>2025-06-04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7BD-3733-4FBE-BF19-E6AA8FE44D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68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A11C-78A9-4C14-BE6A-E50B6DD5335E}" type="datetimeFigureOut">
              <a:rPr lang="en-CA" smtClean="0"/>
              <a:t>2025-06-04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7BD-3733-4FBE-BF19-E6AA8FE44D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24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A11C-78A9-4C14-BE6A-E50B6DD5335E}" type="datetimeFigureOut">
              <a:rPr lang="en-CA" smtClean="0"/>
              <a:t>2025-06-04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7BD-3733-4FBE-BF19-E6AA8FE44D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89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A11C-78A9-4C14-BE6A-E50B6DD5335E}" type="datetimeFigureOut">
              <a:rPr lang="en-CA" smtClean="0"/>
              <a:t>2025-06-04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7BD-3733-4FBE-BF19-E6AA8FE44D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17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A11C-78A9-4C14-BE6A-E50B6DD5335E}" type="datetimeFigureOut">
              <a:rPr lang="en-CA" smtClean="0"/>
              <a:t>2025-06-04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7BD-3733-4FBE-BF19-E6AA8FE44D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48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A11C-78A9-4C14-BE6A-E50B6DD5335E}" type="datetimeFigureOut">
              <a:rPr lang="en-CA" smtClean="0"/>
              <a:t>2025-06-04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7BD-3733-4FBE-BF19-E6AA8FE44D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01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A11C-78A9-4C14-BE6A-E50B6DD5335E}" type="datetimeFigureOut">
              <a:rPr lang="en-CA" smtClean="0"/>
              <a:t>2025-06-04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7BD-3733-4FBE-BF19-E6AA8FE44D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67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A11C-78A9-4C14-BE6A-E50B6DD5335E}" type="datetimeFigureOut">
              <a:rPr lang="en-CA" smtClean="0"/>
              <a:t>2025-06-04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7BD-3733-4FBE-BF19-E6AA8FE44D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31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A11C-78A9-4C14-BE6A-E50B6DD5335E}" type="datetimeFigureOut">
              <a:rPr lang="en-CA" smtClean="0"/>
              <a:t>2025-06-04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7BD-3733-4FBE-BF19-E6AA8FE44D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82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A11C-78A9-4C14-BE6A-E50B6DD5335E}" type="datetimeFigureOut">
              <a:rPr lang="en-CA" smtClean="0"/>
              <a:t>2025-06-04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7BD-3733-4FBE-BF19-E6AA8FE44D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22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07FA11C-78A9-4C14-BE6A-E50B6DD5335E}" type="datetimeFigureOut">
              <a:rPr lang="en-CA" smtClean="0"/>
              <a:t>2025-06-04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92B57BD-3733-4FBE-BF19-E6AA8FE44D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75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F493-AEBF-DB89-4FBC-CDFD6B69D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Wafer-Scale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5BBD7-4B7F-14F7-D751-1B6F3C387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Measurement Data-Processing Script</a:t>
            </a:r>
          </a:p>
          <a:p>
            <a:r>
              <a:rPr lang="en-CA" dirty="0"/>
              <a:t>Rhiannon Evans</a:t>
            </a:r>
          </a:p>
        </p:txBody>
      </p:sp>
    </p:spTree>
    <p:extLst>
      <p:ext uri="{BB962C8B-B14F-4D97-AF65-F5344CB8AC3E}">
        <p14:creationId xmlns:p14="http://schemas.microsoft.com/office/powerpoint/2010/main" val="193872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5694-1C94-2FAC-2440-B84CD853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OSA</a:t>
            </a:r>
          </a:p>
        </p:txBody>
      </p:sp>
      <p:pic>
        <p:nvPicPr>
          <p:cNvPr id="6" name="Picture 5" descr="A graph of a graph showing a number of points&#10;&#10;AI-generated content may be incorrect.">
            <a:extLst>
              <a:ext uri="{FF2B5EF4-FFF2-40B4-BE49-F238E27FC236}">
                <a16:creationId xmlns:a16="http://schemas.microsoft.com/office/drawing/2014/main" id="{BB974162-396B-8F12-32B1-599CCB064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9" y="3119302"/>
            <a:ext cx="3797536" cy="2848151"/>
          </a:xfrm>
          <a:prstGeom prst="rect">
            <a:avLst/>
          </a:prstGeom>
        </p:spPr>
      </p:pic>
      <p:pic>
        <p:nvPicPr>
          <p:cNvPr id="8" name="Picture 7" descr="A graph of a graph&#10;&#10;AI-generated content may be incorrect.">
            <a:extLst>
              <a:ext uri="{FF2B5EF4-FFF2-40B4-BE49-F238E27FC236}">
                <a16:creationId xmlns:a16="http://schemas.microsoft.com/office/drawing/2014/main" id="{BFBB8F08-56F5-57F9-6EDA-654E1DE1F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3119302"/>
            <a:ext cx="3797536" cy="2848151"/>
          </a:xfrm>
          <a:prstGeom prst="rect">
            <a:avLst/>
          </a:prstGeom>
        </p:spPr>
      </p:pic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248033DE-E823-5635-06BE-0E7D09985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3119302"/>
            <a:ext cx="3797536" cy="28481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DCB2BE-57BD-93B8-046B-ACFB8D7E1159}"/>
              </a:ext>
            </a:extLst>
          </p:cNvPr>
          <p:cNvSpPr txBox="1"/>
          <p:nvPr/>
        </p:nvSpPr>
        <p:spPr>
          <a:xfrm>
            <a:off x="393240" y="1544175"/>
            <a:ext cx="7073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Data is organized by “sweep”.</a:t>
            </a:r>
          </a:p>
          <a:p>
            <a:r>
              <a:rPr lang="en-CA" dirty="0"/>
              <a:t>Each “sweep” has an associated temperature (C), current (mA), and voltage (V).</a:t>
            </a:r>
          </a:p>
          <a:p>
            <a:r>
              <a:rPr lang="en-CA" dirty="0"/>
              <a:t>Each “sweep” holds one set of Optical Power (</a:t>
            </a:r>
            <a:r>
              <a:rPr lang="en-CA" dirty="0" err="1"/>
              <a:t>mW</a:t>
            </a:r>
            <a:r>
              <a:rPr lang="en-CA" dirty="0"/>
              <a:t>) measurements and one set of Wavelength (nm) measurements.</a:t>
            </a:r>
          </a:p>
        </p:txBody>
      </p:sp>
    </p:spTree>
    <p:extLst>
      <p:ext uri="{BB962C8B-B14F-4D97-AF65-F5344CB8AC3E}">
        <p14:creationId xmlns:p14="http://schemas.microsoft.com/office/powerpoint/2010/main" val="153352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E37BE-23CB-9EDC-D1E2-A4BA57BC2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BA4-3DC7-6F5B-4185-769FF437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654" y="214950"/>
            <a:ext cx="4877637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OSA Comparison</a:t>
            </a:r>
          </a:p>
        </p:txBody>
      </p:sp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A9D7BF6F-5F28-354E-0676-F83F65EE0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26" y="1845426"/>
            <a:ext cx="5633294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3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D51F1-DE13-18A7-3C12-1A3869548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2CC2-CC0A-20FF-05EC-8BC4C340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LIV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37BA45-0065-CF9D-BA06-4EF997E55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001" y="3094890"/>
            <a:ext cx="3919233" cy="2949190"/>
          </a:xfrm>
          <a:prstGeom prst="rect">
            <a:avLst/>
          </a:prstGeom>
        </p:spPr>
      </p:pic>
      <p:pic>
        <p:nvPicPr>
          <p:cNvPr id="18" name="Picture 17" descr="A graph of a diagram&#10;&#10;AI-generated content may be incorrect.">
            <a:extLst>
              <a:ext uri="{FF2B5EF4-FFF2-40B4-BE49-F238E27FC236}">
                <a16:creationId xmlns:a16="http://schemas.microsoft.com/office/drawing/2014/main" id="{E9D41110-72DB-E2C8-0C47-D0AABDC56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43" y="3094891"/>
            <a:ext cx="3776005" cy="2949189"/>
          </a:xfrm>
          <a:prstGeom prst="rect">
            <a:avLst/>
          </a:prstGeom>
        </p:spPr>
      </p:pic>
      <p:pic>
        <p:nvPicPr>
          <p:cNvPr id="19" name="Picture 18" descr="A graph with a line&#10;&#10;AI-generated content may be incorrect.">
            <a:extLst>
              <a:ext uri="{FF2B5EF4-FFF2-40B4-BE49-F238E27FC236}">
                <a16:creationId xmlns:a16="http://schemas.microsoft.com/office/drawing/2014/main" id="{84EF5B08-65A2-FF55-6FD9-5728E8B08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7" y="3094889"/>
            <a:ext cx="3691375" cy="29491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ECEA44-8939-9A0F-88B3-3B1DDD58C88F}"/>
              </a:ext>
            </a:extLst>
          </p:cNvPr>
          <p:cNvSpPr txBox="1"/>
          <p:nvPr/>
        </p:nvSpPr>
        <p:spPr>
          <a:xfrm>
            <a:off x="393238" y="1544175"/>
            <a:ext cx="9660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Data includes up to ten channels of optical power (</a:t>
            </a:r>
            <a:r>
              <a:rPr lang="en-CA" dirty="0" err="1"/>
              <a:t>mW</a:t>
            </a:r>
            <a:r>
              <a:rPr lang="en-CA" dirty="0"/>
              <a:t>) measurements, current (mA), voltage (V), and temperature (C). Files tagged “</a:t>
            </a:r>
            <a:r>
              <a:rPr lang="en-CA" dirty="0" err="1"/>
              <a:t>wlm</a:t>
            </a:r>
            <a:r>
              <a:rPr lang="en-CA" dirty="0"/>
              <a:t>” will also include useful wavelength (nm) measurements.</a:t>
            </a:r>
          </a:p>
          <a:p>
            <a:r>
              <a:rPr lang="en-CA" dirty="0"/>
              <a:t>A threshold current is estimated for each channel and shown as a red dashed line on LI plots.</a:t>
            </a:r>
          </a:p>
          <a:p>
            <a:r>
              <a:rPr lang="en-CA" dirty="0"/>
              <a:t>Differential resistance is computed from current and voltage gradients and plotted with a fit.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358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9C17C-3845-6B7B-7439-2D0F0569A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DBD7-E9A3-E9DC-5EE0-F856A90E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LIV Comparison</a:t>
            </a:r>
          </a:p>
        </p:txBody>
      </p:sp>
      <p:pic>
        <p:nvPicPr>
          <p:cNvPr id="6" name="Picture 5" descr="A graph with numbers and points&#10;&#10;AI-generated content may be incorrect.">
            <a:extLst>
              <a:ext uri="{FF2B5EF4-FFF2-40B4-BE49-F238E27FC236}">
                <a16:creationId xmlns:a16="http://schemas.microsoft.com/office/drawing/2014/main" id="{D14F0059-63D3-3CA1-2FAA-E4AA32D11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02" y="2005999"/>
            <a:ext cx="5184658" cy="4142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EEF584-0BB1-81EE-1EBD-9DE9569FD32E}"/>
              </a:ext>
            </a:extLst>
          </p:cNvPr>
          <p:cNvSpPr txBox="1"/>
          <p:nvPr/>
        </p:nvSpPr>
        <p:spPr>
          <a:xfrm>
            <a:off x="7144378" y="2069960"/>
            <a:ext cx="3210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Threshold comparison plot in progress..</a:t>
            </a:r>
          </a:p>
        </p:txBody>
      </p:sp>
    </p:spTree>
    <p:extLst>
      <p:ext uri="{BB962C8B-B14F-4D97-AF65-F5344CB8AC3E}">
        <p14:creationId xmlns:p14="http://schemas.microsoft.com/office/powerpoint/2010/main" val="14279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D580D82DD39C45827124587773F223" ma:contentTypeVersion="16" ma:contentTypeDescription="Create a new document." ma:contentTypeScope="" ma:versionID="587d406c80c843136069d17c9c542ac0">
  <xsd:schema xmlns:xsd="http://www.w3.org/2001/XMLSchema" xmlns:xs="http://www.w3.org/2001/XMLSchema" xmlns:p="http://schemas.microsoft.com/office/2006/metadata/properties" xmlns:ns3="c6e1a599-a6d3-4f6b-9717-de61bd23b823" xmlns:ns4="3fcafe77-1fc5-4d89-8bc0-b693c9245028" targetNamespace="http://schemas.microsoft.com/office/2006/metadata/properties" ma:root="true" ma:fieldsID="2747bff1dd63b7186b71424511e34ace" ns3:_="" ns4:_="">
    <xsd:import namespace="c6e1a599-a6d3-4f6b-9717-de61bd23b823"/>
    <xsd:import namespace="3fcafe77-1fc5-4d89-8bc0-b693c9245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e1a599-a6d3-4f6b-9717-de61bd23b8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afe77-1fc5-4d89-8bc0-b693c9245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6e1a599-a6d3-4f6b-9717-de61bd23b823" xsi:nil="true"/>
  </documentManagement>
</p:properties>
</file>

<file path=customXml/itemProps1.xml><?xml version="1.0" encoding="utf-8"?>
<ds:datastoreItem xmlns:ds="http://schemas.openxmlformats.org/officeDocument/2006/customXml" ds:itemID="{979FF8C3-140C-49E2-96D3-B0620617E9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e1a599-a6d3-4f6b-9717-de61bd23b823"/>
    <ds:schemaRef ds:uri="3fcafe77-1fc5-4d89-8bc0-b693c9245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0F8EC3-7E50-4D4E-B876-12141149A9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651D6D-9169-4EA8-8B44-433A5146932E}">
  <ds:schemaRefs>
    <ds:schemaRef ds:uri="http://schemas.microsoft.com/office/infopath/2007/PartnerControls"/>
    <ds:schemaRef ds:uri="http://www.w3.org/XML/1998/namespace"/>
    <ds:schemaRef ds:uri="3fcafe77-1fc5-4d89-8bc0-b693c9245028"/>
    <ds:schemaRef ds:uri="http://purl.org/dc/dcmitype/"/>
    <ds:schemaRef ds:uri="c6e1a599-a6d3-4f6b-9717-de61bd23b823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7129</TotalTime>
  <Words>148</Words>
  <Application>Microsoft Office PowerPoint</Application>
  <PresentationFormat>Widescreen</PresentationFormat>
  <Paragraphs>16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Wafer-Scale Integration</vt:lpstr>
      <vt:lpstr>OSA</vt:lpstr>
      <vt:lpstr>OSA Comparison</vt:lpstr>
      <vt:lpstr>LIV</vt:lpstr>
      <vt:lpstr>LIV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revans01@student.ubc.ca</dc:creator>
  <cp:lastModifiedBy>revans01@student.ubc.ca</cp:lastModifiedBy>
  <cp:revision>2</cp:revision>
  <dcterms:created xsi:type="dcterms:W3CDTF">2025-06-04T21:23:08Z</dcterms:created>
  <dcterms:modified xsi:type="dcterms:W3CDTF">2025-06-09T20:12:41Z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0x010100CAD580D82DD39C45827124587773F223</vt:lpwstr>
  </property>
</Properties>
</file>