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160D-98E2-4B31-A0C3-50EFDDFA187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581B-9EE3-4B3C-9252-D90AA36B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160D-98E2-4B31-A0C3-50EFDDFA187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581B-9EE3-4B3C-9252-D90AA36B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4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160D-98E2-4B31-A0C3-50EFDDFA187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581B-9EE3-4B3C-9252-D90AA36B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40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160D-98E2-4B31-A0C3-50EFDDFA187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581B-9EE3-4B3C-9252-D90AA36B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83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160D-98E2-4B31-A0C3-50EFDDFA187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581B-9EE3-4B3C-9252-D90AA36B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3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160D-98E2-4B31-A0C3-50EFDDFA187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581B-9EE3-4B3C-9252-D90AA36B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5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160D-98E2-4B31-A0C3-50EFDDFA187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581B-9EE3-4B3C-9252-D90AA36B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3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160D-98E2-4B31-A0C3-50EFDDFA187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581B-9EE3-4B3C-9252-D90AA36B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4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160D-98E2-4B31-A0C3-50EFDDFA187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581B-9EE3-4B3C-9252-D90AA36B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0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160D-98E2-4B31-A0C3-50EFDDFA187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581B-9EE3-4B3C-9252-D90AA36B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8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160D-98E2-4B31-A0C3-50EFDDFA187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581B-9EE3-4B3C-9252-D90AA36B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6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160D-98E2-4B31-A0C3-50EFDDFA187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581B-9EE3-4B3C-9252-D90AA36B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7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160D-98E2-4B31-A0C3-50EFDDFA187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581B-9EE3-4B3C-9252-D90AA36B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6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843160D-98E2-4B31-A0C3-50EFDDFA187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13C581B-9EE3-4B3C-9252-D90AA36B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7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843160D-98E2-4B31-A0C3-50EFDDFA187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13C581B-9EE3-4B3C-9252-D90AA36B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83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421C-42A7-4337-9E52-AD7B842C3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Hypermedia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D8B03-EC1D-4730-AC52-5D40ABF16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9515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Rhiannon Kimberlin</a:t>
            </a:r>
          </a:p>
          <a:p>
            <a:r>
              <a:rPr lang="en-US" dirty="0"/>
              <a:t>WEB 420</a:t>
            </a:r>
          </a:p>
          <a:p>
            <a:r>
              <a:rPr lang="en-US" dirty="0"/>
              <a:t>Assignment 6.2</a:t>
            </a:r>
          </a:p>
        </p:txBody>
      </p:sp>
    </p:spTree>
    <p:extLst>
      <p:ext uri="{BB962C8B-B14F-4D97-AF65-F5344CB8AC3E}">
        <p14:creationId xmlns:p14="http://schemas.microsoft.com/office/powerpoint/2010/main" val="445626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8D8B-E43D-4AF0-8E49-9B0E7DBA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Six: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BC80D-A93D-44E8-B417-46ABDB1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majority of time spent will be in Step Six.</a:t>
            </a:r>
          </a:p>
          <a:p>
            <a:r>
              <a:rPr lang="en-US" dirty="0"/>
              <a:t>Code will be written and made to implement the state diagram from Step Three.</a:t>
            </a:r>
          </a:p>
          <a:p>
            <a:r>
              <a:rPr lang="en-US" dirty="0"/>
              <a:t>Each representation will use the media type chosen in step 4, and a link to the profiles defined in Step Five.</a:t>
            </a:r>
          </a:p>
          <a:p>
            <a:r>
              <a:rPr lang="en-US" dirty="0"/>
              <a:t>Hypermedia controls will be included to show the client how to trigger </a:t>
            </a:r>
            <a:r>
              <a:rPr lang="en-US" dirty="0" err="1"/>
              <a:t>futher</a:t>
            </a:r>
            <a:r>
              <a:rPr lang="en-US" dirty="0"/>
              <a:t> state transitions as outlined in Step Two.</a:t>
            </a:r>
          </a:p>
          <a:p>
            <a:r>
              <a:rPr lang="en-US" dirty="0"/>
              <a:t>All bugs should be ironed out during this stage to create an application that does not crash.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68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3993-EAD9-4E4F-8DDE-77D8D4F3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Seven: Publish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D1BF-E773-441F-8DBF-484629B17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to Publish API</a:t>
            </a:r>
          </a:p>
          <a:p>
            <a:pPr lvl="1"/>
            <a:r>
              <a:rPr lang="en-US" dirty="0"/>
              <a:t>Publish billboard URL</a:t>
            </a:r>
          </a:p>
          <a:p>
            <a:pPr lvl="1"/>
            <a:r>
              <a:rPr lang="en-US" dirty="0"/>
              <a:t>Publish Profile</a:t>
            </a:r>
          </a:p>
          <a:p>
            <a:pPr lvl="1"/>
            <a:r>
              <a:rPr lang="en-US" dirty="0"/>
              <a:t>Register new Media Types</a:t>
            </a:r>
          </a:p>
          <a:p>
            <a:pPr lvl="1"/>
            <a:r>
              <a:rPr lang="en-US" dirty="0"/>
              <a:t>Register new Link Relations</a:t>
            </a:r>
          </a:p>
          <a:p>
            <a:pPr lvl="1"/>
            <a:r>
              <a:rPr lang="en-US" dirty="0"/>
              <a:t>Publish the rest of </a:t>
            </a:r>
            <a:r>
              <a:rPr lang="en-US"/>
              <a:t>the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4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1620-D3D4-4B4B-945B-80066F76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583E2-44A7-46E7-8EAA-7058BAA4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US" dirty="0"/>
              <a:t>Bark Buddy</a:t>
            </a:r>
          </a:p>
          <a:p>
            <a:pPr lvl="1"/>
            <a:r>
              <a:rPr lang="en-US" dirty="0"/>
              <a:t>Dog Training App</a:t>
            </a:r>
          </a:p>
          <a:p>
            <a:r>
              <a:rPr lang="en-US" dirty="0"/>
              <a:t>Needs</a:t>
            </a:r>
          </a:p>
          <a:p>
            <a:pPr lvl="1"/>
            <a:r>
              <a:rPr lang="en-US" dirty="0"/>
              <a:t>Training Tips/Sounds</a:t>
            </a:r>
          </a:p>
          <a:p>
            <a:pPr lvl="1"/>
            <a:r>
              <a:rPr lang="en-US" dirty="0"/>
              <a:t>Live Chat – Costs money but can give real time help</a:t>
            </a:r>
          </a:p>
          <a:p>
            <a:pPr lvl="1"/>
            <a:r>
              <a:rPr lang="en-US" dirty="0"/>
              <a:t>Picture/Video Storage for Animal tricks</a:t>
            </a:r>
          </a:p>
          <a:p>
            <a:r>
              <a:rPr lang="en-US" dirty="0"/>
              <a:t>Advertisements</a:t>
            </a:r>
          </a:p>
          <a:p>
            <a:pPr lvl="1"/>
            <a:r>
              <a:rPr lang="en-US" dirty="0"/>
              <a:t>After each training</a:t>
            </a:r>
          </a:p>
          <a:p>
            <a:pPr lvl="1"/>
            <a:r>
              <a:rPr lang="en-US" dirty="0"/>
              <a:t>When visiting the Achievement System</a:t>
            </a:r>
          </a:p>
          <a:p>
            <a:pPr lvl="1"/>
            <a:r>
              <a:rPr lang="en-US" dirty="0"/>
              <a:t>While storing Videos/Pictures</a:t>
            </a:r>
          </a:p>
          <a:p>
            <a:pPr lvl="1"/>
            <a:r>
              <a:rPr lang="en-US" dirty="0"/>
              <a:t>Can pay for no ads</a:t>
            </a:r>
          </a:p>
        </p:txBody>
      </p:sp>
    </p:spTree>
    <p:extLst>
      <p:ext uri="{BB962C8B-B14F-4D97-AF65-F5344CB8AC3E}">
        <p14:creationId xmlns:p14="http://schemas.microsoft.com/office/powerpoint/2010/main" val="269346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04DD-4F51-4D23-9493-30B394C4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Return on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6F858-809D-4752-963D-BC4C39724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ROI stands for Return on Investment. </a:t>
            </a:r>
          </a:p>
          <a:p>
            <a:r>
              <a:rPr lang="en-US" dirty="0"/>
              <a:t>TOI is a financial ratio used to calculate the benefit an investor will receive in relation to their investment cost. </a:t>
            </a:r>
          </a:p>
          <a:p>
            <a:r>
              <a:rPr lang="en-US" dirty="0"/>
              <a:t>There are multiple ways to calculate a ROI.</a:t>
            </a:r>
          </a:p>
          <a:p>
            <a:r>
              <a:rPr lang="en-US" dirty="0"/>
              <a:t>Projected Cost of Application is $8,000</a:t>
            </a:r>
          </a:p>
          <a:p>
            <a:r>
              <a:rPr lang="en-US" dirty="0"/>
              <a:t>Projected Yearly Earnings is $12,000</a:t>
            </a:r>
          </a:p>
          <a:p>
            <a:r>
              <a:rPr lang="en-US" dirty="0"/>
              <a:t>ROI = ((Current Value of Investment – Cost of Investment)/Cost of Investment)*100</a:t>
            </a:r>
          </a:p>
          <a:p>
            <a:pPr lvl="1"/>
            <a:r>
              <a:rPr lang="en-US" dirty="0"/>
              <a:t>4000/8000= .5*100 = 50%</a:t>
            </a:r>
          </a:p>
          <a:p>
            <a:r>
              <a:rPr lang="en-US" dirty="0"/>
              <a:t>ROI on this product is 50%</a:t>
            </a:r>
          </a:p>
        </p:txBody>
      </p:sp>
    </p:spTree>
    <p:extLst>
      <p:ext uri="{BB962C8B-B14F-4D97-AF65-F5344CB8AC3E}">
        <p14:creationId xmlns:p14="http://schemas.microsoft.com/office/powerpoint/2010/main" val="172662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D13C-D427-4C6E-95F0-08595FB9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7-Step Design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59819-F176-4DD8-A96D-23E43A961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speculate that APIs are the future of web development.</a:t>
            </a:r>
          </a:p>
          <a:p>
            <a:r>
              <a:rPr lang="en-US" dirty="0"/>
              <a:t>According to Accenture in 2016, 81% of executives say platform-based business models will be the core to their growth strategy with </a:t>
            </a:r>
            <a:r>
              <a:rPr lang="en-US" b="1" dirty="0"/>
              <a:t>three years</a:t>
            </a:r>
            <a:r>
              <a:rPr lang="en-US" dirty="0"/>
              <a:t>.</a:t>
            </a:r>
          </a:p>
          <a:p>
            <a:r>
              <a:rPr lang="en-US" dirty="0"/>
              <a:t>APIs in the past have been hastily put together without much forethought into their structure.</a:t>
            </a:r>
          </a:p>
          <a:p>
            <a:pPr lvl="1"/>
            <a:r>
              <a:rPr lang="en-US" dirty="0"/>
              <a:t>This causes issues later.</a:t>
            </a:r>
          </a:p>
          <a:p>
            <a:r>
              <a:rPr lang="en-US" dirty="0"/>
              <a:t>Design and implementation of APIs can make or break the enterprise’s digital strategy.</a:t>
            </a:r>
          </a:p>
          <a:p>
            <a:r>
              <a:rPr lang="en-US" dirty="0"/>
              <a:t>With the 7-Step Design Procedure, we learn the API ecosystem, which helps to build a sturdy API.</a:t>
            </a:r>
          </a:p>
        </p:txBody>
      </p:sp>
    </p:spTree>
    <p:extLst>
      <p:ext uri="{BB962C8B-B14F-4D97-AF65-F5344CB8AC3E}">
        <p14:creationId xmlns:p14="http://schemas.microsoft.com/office/powerpoint/2010/main" val="13179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C2EC6-325E-4494-A20B-7CF3F587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One: List Semantic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C8CBC-9CCD-4198-A4A8-CFE4A0D0E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Training System </a:t>
            </a:r>
          </a:p>
          <a:p>
            <a:pPr lvl="1"/>
            <a:r>
              <a:rPr lang="en-US" dirty="0"/>
              <a:t>Training</a:t>
            </a:r>
          </a:p>
          <a:p>
            <a:pPr lvl="2"/>
            <a:r>
              <a:rPr lang="en-US" dirty="0"/>
              <a:t>Trick List</a:t>
            </a:r>
          </a:p>
          <a:p>
            <a:pPr lvl="3"/>
            <a:r>
              <a:rPr lang="en-US" dirty="0"/>
              <a:t>Instructions </a:t>
            </a:r>
          </a:p>
          <a:p>
            <a:pPr lvl="3"/>
            <a:r>
              <a:rPr lang="en-US" dirty="0"/>
              <a:t>Tips</a:t>
            </a:r>
          </a:p>
          <a:p>
            <a:pPr lvl="3"/>
            <a:r>
              <a:rPr lang="en-US" dirty="0"/>
              <a:t>Sounds</a:t>
            </a:r>
          </a:p>
          <a:p>
            <a:pPr lvl="3"/>
            <a:r>
              <a:rPr lang="en-US" dirty="0"/>
              <a:t>Picture/Video of Trick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B03021-694D-4918-81B2-F73304DA2BF6}"/>
              </a:ext>
            </a:extLst>
          </p:cNvPr>
          <p:cNvSpPr/>
          <p:nvPr/>
        </p:nvSpPr>
        <p:spPr>
          <a:xfrm>
            <a:off x="7099069" y="3429000"/>
            <a:ext cx="4821382" cy="2981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Training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7AC4AD-F65D-4DB3-B3F5-F25BA5A1CA2D}"/>
              </a:ext>
            </a:extLst>
          </p:cNvPr>
          <p:cNvSpPr/>
          <p:nvPr/>
        </p:nvSpPr>
        <p:spPr>
          <a:xfrm>
            <a:off x="7431578" y="3973484"/>
            <a:ext cx="4139738" cy="21446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Trick List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679D6-399C-4550-9368-C25DF88562A5}"/>
              </a:ext>
            </a:extLst>
          </p:cNvPr>
          <p:cNvSpPr/>
          <p:nvPr/>
        </p:nvSpPr>
        <p:spPr>
          <a:xfrm>
            <a:off x="7813964" y="4555375"/>
            <a:ext cx="3559322" cy="13034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Instructions</a:t>
            </a:r>
          </a:p>
          <a:p>
            <a:r>
              <a:rPr lang="en-US" dirty="0"/>
              <a:t>Tips</a:t>
            </a:r>
          </a:p>
          <a:p>
            <a:r>
              <a:rPr lang="en-US" dirty="0"/>
              <a:t>Sounds</a:t>
            </a:r>
          </a:p>
          <a:p>
            <a:r>
              <a:rPr lang="en-US" dirty="0"/>
              <a:t>Picture/Video of Trick</a:t>
            </a:r>
          </a:p>
        </p:txBody>
      </p:sp>
    </p:spTree>
    <p:extLst>
      <p:ext uri="{BB962C8B-B14F-4D97-AF65-F5344CB8AC3E}">
        <p14:creationId xmlns:p14="http://schemas.microsoft.com/office/powerpoint/2010/main" val="237810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5561-9C77-46F5-92A6-E866C027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Two: Draw a State Diagram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667D41-372B-40B5-ADA5-0E9AE7FCDE27}"/>
              </a:ext>
            </a:extLst>
          </p:cNvPr>
          <p:cNvGrpSpPr/>
          <p:nvPr/>
        </p:nvGrpSpPr>
        <p:grpSpPr>
          <a:xfrm>
            <a:off x="5593339" y="2063082"/>
            <a:ext cx="6455587" cy="4604426"/>
            <a:chOff x="3288811" y="1956014"/>
            <a:chExt cx="6455587" cy="46044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6B68E12-3540-4E5E-B3C9-13F97D684D4B}"/>
                </a:ext>
              </a:extLst>
            </p:cNvPr>
            <p:cNvSpPr/>
            <p:nvPr/>
          </p:nvSpPr>
          <p:spPr>
            <a:xfrm>
              <a:off x="3288811" y="2021840"/>
              <a:ext cx="1791781" cy="985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  <a:br>
                <a:rPr lang="en-US" dirty="0"/>
              </a:br>
              <a:r>
                <a:rPr lang="en-US" dirty="0"/>
                <a:t>(Home)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57F2349-5C54-4491-96E4-BC5B16D10E57}"/>
                </a:ext>
              </a:extLst>
            </p:cNvPr>
            <p:cNvSpPr/>
            <p:nvPr/>
          </p:nvSpPr>
          <p:spPr>
            <a:xfrm>
              <a:off x="6431493" y="1956014"/>
              <a:ext cx="1791781" cy="985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List of Tricks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10ED6B-EF0F-4A65-A152-942219977F56}"/>
                </a:ext>
              </a:extLst>
            </p:cNvPr>
            <p:cNvSpPr/>
            <p:nvPr/>
          </p:nvSpPr>
          <p:spPr>
            <a:xfrm>
              <a:off x="4885611" y="4112403"/>
              <a:ext cx="3372196" cy="2448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Instructions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Tips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Sounds to Train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Picture/Video of Trick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967A33B-9D5C-4F6F-9978-292EBDC3529A}"/>
                </a:ext>
              </a:extLst>
            </p:cNvPr>
            <p:cNvSpPr/>
            <p:nvPr/>
          </p:nvSpPr>
          <p:spPr>
            <a:xfrm>
              <a:off x="5055116" y="2273849"/>
              <a:ext cx="1376377" cy="399011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514F79C0-70E4-4DC7-832D-D79E84C977FD}"/>
                </a:ext>
              </a:extLst>
            </p:cNvPr>
            <p:cNvSpPr/>
            <p:nvPr/>
          </p:nvSpPr>
          <p:spPr>
            <a:xfrm rot="5400000">
              <a:off x="5955181" y="3382906"/>
              <a:ext cx="1233054" cy="399011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240B53-3993-4C5C-8675-6E4B0BF6B084}"/>
                </a:ext>
              </a:extLst>
            </p:cNvPr>
            <p:cNvSpPr txBox="1"/>
            <p:nvPr/>
          </p:nvSpPr>
          <p:spPr>
            <a:xfrm>
              <a:off x="8675817" y="5612955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Edit</a:t>
              </a:r>
            </a:p>
          </p:txBody>
        </p:sp>
        <p:sp>
          <p:nvSpPr>
            <p:cNvPr id="14" name="Arrow: U-Turn 13">
              <a:extLst>
                <a:ext uri="{FF2B5EF4-FFF2-40B4-BE49-F238E27FC236}">
                  <a16:creationId xmlns:a16="http://schemas.microsoft.com/office/drawing/2014/main" id="{8713FB0A-806C-467F-A88F-BB716EE4F27B}"/>
                </a:ext>
              </a:extLst>
            </p:cNvPr>
            <p:cNvSpPr/>
            <p:nvPr/>
          </p:nvSpPr>
          <p:spPr>
            <a:xfrm rot="16200000" flipV="1">
              <a:off x="6808306" y="3624347"/>
              <a:ext cx="4411417" cy="1460766"/>
            </a:xfrm>
            <a:prstGeom prst="uturnArrow">
              <a:avLst>
                <a:gd name="adj1" fmla="val 25000"/>
                <a:gd name="adj2" fmla="val 18757"/>
                <a:gd name="adj3" fmla="val 29553"/>
                <a:gd name="adj4" fmla="val 43750"/>
                <a:gd name="adj5" fmla="val 10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0A86F2F-A111-4A46-A7BA-54D612D8CB50}"/>
              </a:ext>
            </a:extLst>
          </p:cNvPr>
          <p:cNvSpPr/>
          <p:nvPr/>
        </p:nvSpPr>
        <p:spPr>
          <a:xfrm>
            <a:off x="4942266" y="2419543"/>
            <a:ext cx="738834" cy="39901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FD04DD9-1142-49B3-8328-4C5DB2BD6CFC}"/>
              </a:ext>
            </a:extLst>
          </p:cNvPr>
          <p:cNvSpPr/>
          <p:nvPr/>
        </p:nvSpPr>
        <p:spPr>
          <a:xfrm>
            <a:off x="373474" y="2220036"/>
            <a:ext cx="4231777" cy="419077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User would select the trick from the list of tricks they wish to see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Once the trick is selected, there would be Instructions, Tips, Sounds to Train and the ability to take a picture or video of your pet demonstrating the trick.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Once the trick is mastered, user would go back to the list to complete the next trick.</a:t>
            </a:r>
          </a:p>
        </p:txBody>
      </p:sp>
    </p:spTree>
    <p:extLst>
      <p:ext uri="{BB962C8B-B14F-4D97-AF65-F5344CB8AC3E}">
        <p14:creationId xmlns:p14="http://schemas.microsoft.com/office/powerpoint/2010/main" val="373213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196B-8506-4369-9674-AC26152A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Three: Reconcile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75E81-5CF9-4BFD-B43E-DB0427E4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step is optional, however it is good practice.</a:t>
            </a:r>
          </a:p>
          <a:p>
            <a:pPr lvl="1"/>
            <a:r>
              <a:rPr lang="en-US" dirty="0"/>
              <a:t>Terms</a:t>
            </a:r>
          </a:p>
          <a:p>
            <a:pPr lvl="2"/>
            <a:r>
              <a:rPr lang="en-US" dirty="0"/>
              <a:t>List of Tricks – </a:t>
            </a:r>
            <a:r>
              <a:rPr lang="en-US" dirty="0" err="1"/>
              <a:t>trickList</a:t>
            </a:r>
            <a:endParaRPr lang="en-US" dirty="0"/>
          </a:p>
          <a:p>
            <a:pPr lvl="2"/>
            <a:r>
              <a:rPr lang="en-US" dirty="0"/>
              <a:t>Instructions – instructions</a:t>
            </a:r>
          </a:p>
          <a:p>
            <a:pPr lvl="2"/>
            <a:r>
              <a:rPr lang="en-US" dirty="0"/>
              <a:t>Tips – tips</a:t>
            </a:r>
          </a:p>
          <a:p>
            <a:pPr lvl="2"/>
            <a:r>
              <a:rPr lang="en-US" dirty="0"/>
              <a:t>Sounds to Train – </a:t>
            </a:r>
            <a:r>
              <a:rPr lang="en-US" dirty="0" err="1"/>
              <a:t>trainingSounds</a:t>
            </a:r>
            <a:endParaRPr lang="en-US" dirty="0"/>
          </a:p>
          <a:p>
            <a:pPr lvl="2"/>
            <a:r>
              <a:rPr lang="en-US" dirty="0"/>
              <a:t>Picture/Video of Trick - </a:t>
            </a:r>
            <a:r>
              <a:rPr lang="en-US" dirty="0" err="1"/>
              <a:t>petProof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8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8AF7-881E-489F-B819-D17D5513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Four: Choose a Media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6DD11-8C99-4C9B-A2FF-96F7C3774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step is used to pick hypermedia that represents the semantics you have designed.</a:t>
            </a:r>
          </a:p>
          <a:p>
            <a:r>
              <a:rPr lang="en-US" dirty="0"/>
              <a:t>There are some domain-specific media types that already exist and covers some of your application semantics. Utilizing this may cause rework in Step Three.</a:t>
            </a:r>
          </a:p>
          <a:p>
            <a:r>
              <a:rPr lang="en-US" dirty="0"/>
              <a:t>If you choose to define the media types used, you can design it completely to fit your needs.</a:t>
            </a:r>
          </a:p>
          <a:p>
            <a:r>
              <a:rPr lang="en-US" dirty="0"/>
              <a:t>HTML will be the media type for Bark Buddy.</a:t>
            </a:r>
          </a:p>
        </p:txBody>
      </p:sp>
    </p:spTree>
    <p:extLst>
      <p:ext uri="{BB962C8B-B14F-4D97-AF65-F5344CB8AC3E}">
        <p14:creationId xmlns:p14="http://schemas.microsoft.com/office/powerpoint/2010/main" val="222083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74CD-0017-4072-8507-2BE04378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Five: Write a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52931-DD02-4528-A961-2D688772F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strings should be defined in this and is recommended as an ALPS document, or a JSON-LD context or web page is manageable.</a:t>
            </a:r>
          </a:p>
          <a:p>
            <a:r>
              <a:rPr lang="en-US" dirty="0"/>
              <a:t>If in Step Four you chose to utilize domain-specific media types, there will be less work in Step Five.</a:t>
            </a:r>
          </a:p>
          <a:p>
            <a:r>
              <a:rPr lang="en-US" dirty="0"/>
              <a:t>Content-Type Header tells the client how to parse the representation.</a:t>
            </a:r>
          </a:p>
          <a:p>
            <a:r>
              <a:rPr lang="en-US" dirty="0"/>
              <a:t>A link to the profile(s) must be included</a:t>
            </a:r>
          </a:p>
          <a:p>
            <a:r>
              <a:rPr lang="en-US" dirty="0"/>
              <a:t>Profiles explain the representation’s application semantics.</a:t>
            </a:r>
          </a:p>
          <a:p>
            <a:r>
              <a:rPr lang="en-US" dirty="0"/>
              <a:t>Human-Readable profiles can also be written if ALPS, JSON-LD or a web page does not suit the need of the app.</a:t>
            </a:r>
          </a:p>
        </p:txBody>
      </p:sp>
    </p:spTree>
    <p:extLst>
      <p:ext uri="{BB962C8B-B14F-4D97-AF65-F5344CB8AC3E}">
        <p14:creationId xmlns:p14="http://schemas.microsoft.com/office/powerpoint/2010/main" val="2865605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88</TotalTime>
  <Words>703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2</vt:lpstr>
      <vt:lpstr>Quotable</vt:lpstr>
      <vt:lpstr>Hypermedia Design</vt:lpstr>
      <vt:lpstr>Business Case</vt:lpstr>
      <vt:lpstr>Identify the Return on Investment</vt:lpstr>
      <vt:lpstr>7-Step Design Procedure</vt:lpstr>
      <vt:lpstr>Step One: List Semantic Descriptors</vt:lpstr>
      <vt:lpstr>Step Two: Draw a State Diagram</vt:lpstr>
      <vt:lpstr>Step Three: Reconcile Names</vt:lpstr>
      <vt:lpstr>Step Four: Choose a Media Type</vt:lpstr>
      <vt:lpstr>Step Five: Write a Profile</vt:lpstr>
      <vt:lpstr>Step Six: Implementation</vt:lpstr>
      <vt:lpstr>Step Seven: Publish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Hypermedia Design</dc:title>
  <dc:creator>Rhiannon Kimberlin</dc:creator>
  <cp:lastModifiedBy>Rhiannon Kimberlin</cp:lastModifiedBy>
  <cp:revision>11</cp:revision>
  <dcterms:created xsi:type="dcterms:W3CDTF">2020-11-23T20:37:42Z</dcterms:created>
  <dcterms:modified xsi:type="dcterms:W3CDTF">2020-11-23T22:05:51Z</dcterms:modified>
</cp:coreProperties>
</file>