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77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37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2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5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6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3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43CF25-9CF1-4B65-8C58-9BCE2305330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32094F-B055-481B-9FF5-FED804748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example.com/pos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46B4-60E4-4867-9985-53E86569F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REST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DC9C5-D6A8-4194-8353-5E93E5AA7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Rhiannon Kimberlin</a:t>
            </a:r>
          </a:p>
          <a:p>
            <a:r>
              <a:rPr lang="en-US" dirty="0"/>
              <a:t>WEB 420</a:t>
            </a:r>
          </a:p>
          <a:p>
            <a:r>
              <a:rPr lang="en-US" dirty="0"/>
              <a:t>Assignment 4.2</a:t>
            </a:r>
          </a:p>
        </p:txBody>
      </p:sp>
    </p:spTree>
    <p:extLst>
      <p:ext uri="{BB962C8B-B14F-4D97-AF65-F5344CB8AC3E}">
        <p14:creationId xmlns:p14="http://schemas.microsoft.com/office/powerpoint/2010/main" val="70325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F299-1B22-434E-8562-AA9E8CC4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Response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261A-1610-45AB-BBBE-F7AB2CCC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5303"/>
            <a:ext cx="10018713" cy="3895898"/>
          </a:xfrm>
        </p:spPr>
        <p:txBody>
          <a:bodyPr/>
          <a:lstStyle/>
          <a:p>
            <a:r>
              <a:rPr lang="en-US" dirty="0"/>
              <a:t>A response body is the data your API sends to the client.</a:t>
            </a:r>
          </a:p>
          <a:p>
            <a:r>
              <a:rPr lang="en-US" dirty="0"/>
              <a:t>APIs almost always have a response body.</a:t>
            </a:r>
          </a:p>
          <a:p>
            <a:r>
              <a:rPr lang="en-US" dirty="0"/>
              <a:t>Schema is used to describe the response body. Schemas can define</a:t>
            </a:r>
          </a:p>
          <a:p>
            <a:pPr lvl="1"/>
            <a:r>
              <a:rPr lang="en-US" dirty="0"/>
              <a:t>Object or array (especially popular with JSON APIs)</a:t>
            </a:r>
          </a:p>
          <a:p>
            <a:pPr lvl="1"/>
            <a:r>
              <a:rPr lang="en-US" dirty="0"/>
              <a:t>Plain text responses</a:t>
            </a:r>
          </a:p>
          <a:p>
            <a:pPr lvl="1"/>
            <a:r>
              <a:rPr lang="en-US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7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CA6D-0A46-4989-9CB3-D0117D39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3717-F37D-4BBB-9697-971C8FC1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8429"/>
            <a:ext cx="10018713" cy="38127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JSON is an encoding scheme designed to eliminate the need for ad-hoc code for each application to communicate with servers that communicate in a defined way.</a:t>
            </a:r>
          </a:p>
          <a:p>
            <a:r>
              <a:rPr lang="en-US" dirty="0"/>
              <a:t>REST architecture allows API providers to deliver data in multiple formats, including JSON.</a:t>
            </a:r>
          </a:p>
          <a:p>
            <a:r>
              <a:rPr lang="en-US" dirty="0"/>
              <a:t>JSON is not compatible with SOAP. SOAP protocol is strict and the data option is only XML. With REST, the API is accessible from all clients.</a:t>
            </a:r>
          </a:p>
          <a:p>
            <a:r>
              <a:rPr lang="en-US" dirty="0"/>
              <a:t>JSON API indicates how resources (anything with a URL) are called and associated links are shared.</a:t>
            </a:r>
          </a:p>
          <a:p>
            <a:r>
              <a:rPr lang="en-US" dirty="0"/>
              <a:t>JSON objects are at the root of the request  and must include resource data, error or meta information.</a:t>
            </a:r>
          </a:p>
          <a:p>
            <a:r>
              <a:rPr lang="en-US" dirty="0"/>
              <a:t>JSON is able to be specified in requests, such as GET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2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0C7F-9F1E-40A6-91BE-89190A8E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JSON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D840-F585-478F-8C39-AA3F55445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8677"/>
            <a:ext cx="10018713" cy="39125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Compound documents – Allows servers to send related resources alongside the requested primary resources. This has the ability to decrease the number of necessary HTTP requests. Utilizes an include parameter.</a:t>
            </a:r>
          </a:p>
          <a:p>
            <a:pPr lvl="1"/>
            <a:r>
              <a:rPr lang="en-US" sz="2400" dirty="0"/>
              <a:t>GET https://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api.example.com/posts</a:t>
            </a:r>
            <a:r>
              <a:rPr lang="en-US" sz="2400" dirty="0"/>
              <a:t>?include=author</a:t>
            </a:r>
          </a:p>
          <a:p>
            <a:r>
              <a:rPr lang="en-US" dirty="0"/>
              <a:t>Sparse </a:t>
            </a:r>
            <a:r>
              <a:rPr lang="en-US" dirty="0" err="1"/>
              <a:t>Fieldsets</a:t>
            </a:r>
            <a:r>
              <a:rPr lang="en-US" dirty="0"/>
              <a:t> – JSON API enables clients to only request data from specific fields. This allows the client to only receive fields they desire, offering customization and lean data sharing.</a:t>
            </a:r>
          </a:p>
          <a:p>
            <a:pPr lvl="1"/>
            <a:r>
              <a:rPr lang="en-US" sz="2400" dirty="0"/>
              <a:t>GET /</a:t>
            </a:r>
            <a:r>
              <a:rPr lang="en-US" sz="2400" dirty="0" err="1"/>
              <a:t>articles?include</a:t>
            </a:r>
            <a:r>
              <a:rPr lang="en-US" sz="2400" dirty="0"/>
              <a:t>=author&amp;;fields[articles]=</a:t>
            </a:r>
            <a:r>
              <a:rPr lang="en-US" sz="2400" dirty="0" err="1"/>
              <a:t>title,body</a:t>
            </a:r>
            <a:r>
              <a:rPr lang="en-US" sz="2400" dirty="0"/>
              <a:t>&amp;;fields[people]=name HTTP/1.1 Accept: application/</a:t>
            </a:r>
            <a:r>
              <a:rPr lang="en-US" sz="2400" dirty="0" err="1"/>
              <a:t>vnd.api+json</a:t>
            </a:r>
            <a:endParaRPr lang="en-US" sz="2400" dirty="0"/>
          </a:p>
          <a:p>
            <a:r>
              <a:rPr lang="en-US" dirty="0"/>
              <a:t>Optionality – Features in JSONAPI.org can be turned off or on. This again allows for lean environments. This erases redundancy and reduces bloat.</a:t>
            </a:r>
          </a:p>
          <a:p>
            <a:r>
              <a:rPr lang="en-US" dirty="0"/>
              <a:t>Optimization Features – Special server side operations in JSON API allow sorting, and pagination as well as other great features.</a:t>
            </a:r>
          </a:p>
          <a:p>
            <a:r>
              <a:rPr lang="en-US" dirty="0"/>
              <a:t>Caching – Due to caching being built into HTTP, JASON API allows the client to store data in one place versus various locations. This can lead to significant optimization benefits.</a:t>
            </a:r>
          </a:p>
        </p:txBody>
      </p:sp>
    </p:spTree>
    <p:extLst>
      <p:ext uri="{BB962C8B-B14F-4D97-AF65-F5344CB8AC3E}">
        <p14:creationId xmlns:p14="http://schemas.microsoft.com/office/powerpoint/2010/main" val="123323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9B4C-4867-48E4-BC0F-C245E9D2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SOAP &amp; JSON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20C5-8364-4577-B4AD-C9674A8A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8553"/>
            <a:ext cx="10018713" cy="38626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SOAP and REST allow a user to create their own API, which is used to transfer data between applications.</a:t>
            </a:r>
          </a:p>
          <a:p>
            <a:r>
              <a:rPr lang="en-US" dirty="0"/>
              <a:t>SOAP is an standardized protocol versus REST is an architectural system that sets guidelines.</a:t>
            </a:r>
          </a:p>
          <a:p>
            <a:r>
              <a:rPr lang="en-US" dirty="0"/>
              <a:t>SOAP has strict rules and advanced security features. REST is loose in its guidelines.</a:t>
            </a:r>
          </a:p>
          <a:p>
            <a:r>
              <a:rPr lang="en-US" dirty="0"/>
              <a:t>REST allows multiple messaging formats (Like JSON), where SOAP only allows REST.</a:t>
            </a:r>
          </a:p>
          <a:p>
            <a:r>
              <a:rPr lang="en-US" dirty="0"/>
              <a:t>REST allows better performance than SOAP and has gained popularity on mobile platforms.</a:t>
            </a:r>
          </a:p>
          <a:p>
            <a:r>
              <a:rPr lang="en-US" dirty="0"/>
              <a:t>REST was made in attempts to solve SOAP’s problems.</a:t>
            </a:r>
          </a:p>
        </p:txBody>
      </p:sp>
    </p:spTree>
    <p:extLst>
      <p:ext uri="{BB962C8B-B14F-4D97-AF65-F5344CB8AC3E}">
        <p14:creationId xmlns:p14="http://schemas.microsoft.com/office/powerpoint/2010/main" val="257870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7E3D-38F2-49A0-BDD7-C647DED6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over SOAP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B10E-D560-495C-AFCF-B9870866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92927"/>
            <a:ext cx="10018713" cy="3879273"/>
          </a:xfrm>
        </p:spPr>
        <p:txBody>
          <a:bodyPr/>
          <a:lstStyle/>
          <a:p>
            <a:r>
              <a:rPr lang="en-US" dirty="0"/>
              <a:t>There is a reduction in the number of requests and data amount that is transmitted between clients and servers.</a:t>
            </a:r>
          </a:p>
          <a:p>
            <a:r>
              <a:rPr lang="en-US" dirty="0"/>
              <a:t>SOAP’s complexity requires more bandwidth and resources which leads to slower page load time. REST is very quick.</a:t>
            </a:r>
          </a:p>
          <a:p>
            <a:r>
              <a:rPr lang="en-US" dirty="0"/>
              <a:t>JSON is lightweight and easy to read/write comparatively to XML.</a:t>
            </a:r>
          </a:p>
          <a:p>
            <a:r>
              <a:rPr lang="en-US" dirty="0"/>
              <a:t>SOAP is not as flexible as REST.</a:t>
            </a:r>
          </a:p>
          <a:p>
            <a:r>
              <a:rPr lang="en-US" dirty="0"/>
              <a:t>REST requires fewer resources, which allows higher performance as well.</a:t>
            </a:r>
          </a:p>
          <a:p>
            <a:r>
              <a:rPr lang="en-US" dirty="0"/>
              <a:t>API calls can be cached in REST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2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2732-F7FB-4490-BC64-D7BA7FDF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over SOAP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4CB-874D-47D8-B249-7F429E74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805"/>
            <a:ext cx="10018713" cy="3829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XML allows metadata to be placed within tags and handles mixed content better than JSON REST.</a:t>
            </a:r>
          </a:p>
          <a:p>
            <a:r>
              <a:rPr lang="en-US" dirty="0"/>
              <a:t>SOAP provides high security and complexity.</a:t>
            </a:r>
          </a:p>
          <a:p>
            <a:r>
              <a:rPr lang="en-US" dirty="0"/>
              <a:t>There is loads of legacy support for using SOAP. </a:t>
            </a:r>
          </a:p>
          <a:p>
            <a:r>
              <a:rPr lang="en-US" dirty="0"/>
              <a:t>REST is limited due to it being stateless. There are situations SOAP is more equipped for to process stateful operations.</a:t>
            </a:r>
          </a:p>
          <a:p>
            <a:r>
              <a:rPr lang="en-US" dirty="0"/>
              <a:t>REST is less suitable than SOAP for distributed environments.</a:t>
            </a:r>
          </a:p>
          <a:p>
            <a:r>
              <a:rPr lang="en-US" dirty="0"/>
              <a:t>SOAP allows multiple transfer protocols (HTTP, SMTP, UDP, etc.) while REST only works off HTTP.</a:t>
            </a:r>
          </a:p>
        </p:txBody>
      </p:sp>
    </p:spTree>
    <p:extLst>
      <p:ext uri="{BB962C8B-B14F-4D97-AF65-F5344CB8AC3E}">
        <p14:creationId xmlns:p14="http://schemas.microsoft.com/office/powerpoint/2010/main" val="212590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AA69-1356-4975-84CB-76C49B51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4989-D722-4553-A9F8-04A1161CC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5055"/>
            <a:ext cx="10018713" cy="3796145"/>
          </a:xfrm>
        </p:spPr>
        <p:txBody>
          <a:bodyPr/>
          <a:lstStyle/>
          <a:p>
            <a:r>
              <a:rPr lang="en-US" dirty="0"/>
              <a:t>Every request/response body must be underneath a single JSON object.</a:t>
            </a:r>
          </a:p>
          <a:p>
            <a:r>
              <a:rPr lang="en-US" dirty="0"/>
              <a:t>Data – the information specific to a resource(s)</a:t>
            </a:r>
          </a:p>
          <a:p>
            <a:r>
              <a:rPr lang="en-US" dirty="0"/>
              <a:t>Type and id – JSON API derives ‘type’ property from the entity type machine name and bundle machine name.</a:t>
            </a:r>
          </a:p>
          <a:p>
            <a:r>
              <a:rPr lang="en-US" dirty="0"/>
              <a:t>Attributes and relationship – attributes store values specific to the underlying resource. Relationships represent values that are stored by </a:t>
            </a:r>
            <a:r>
              <a:rPr lang="en-US" dirty="0" err="1"/>
              <a:t>en</a:t>
            </a:r>
            <a:r>
              <a:rPr lang="en-US" dirty="0"/>
              <a:t> entity reference.</a:t>
            </a:r>
          </a:p>
        </p:txBody>
      </p:sp>
    </p:spTree>
    <p:extLst>
      <p:ext uri="{BB962C8B-B14F-4D97-AF65-F5344CB8AC3E}">
        <p14:creationId xmlns:p14="http://schemas.microsoft.com/office/powerpoint/2010/main" val="387944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5E06-937C-4D65-9E33-D0DEE2A5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Request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FF8-5773-4F30-AA9A-ECC04A23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1681"/>
            <a:ext cx="10018713" cy="37795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Authorization – Carries credentials containing the authentication information of the client for the resource being requested.</a:t>
            </a:r>
          </a:p>
          <a:p>
            <a:r>
              <a:rPr lang="en-US" dirty="0"/>
              <a:t>www-authenticate – This is sent by the server  if it needs a form of authentication before it can respond with the actual resource being requested. Often sent along with a response code of 401, which means ‘unauthorized’.</a:t>
            </a:r>
          </a:p>
          <a:p>
            <a:r>
              <a:rPr lang="en-US" dirty="0"/>
              <a:t>Accept-charset – Tells the server about which character sets are acceptable by the client.</a:t>
            </a:r>
          </a:p>
          <a:p>
            <a:r>
              <a:rPr lang="en-US" dirty="0"/>
              <a:t>Content-Type indicates the media type of the response sent to the client by the server. Below is what the JSON content-type should be set to</a:t>
            </a:r>
          </a:p>
          <a:p>
            <a:pPr lvl="1"/>
            <a:r>
              <a:rPr lang="en-US" dirty="0"/>
              <a:t>Content-type: application/json</a:t>
            </a:r>
          </a:p>
          <a:p>
            <a:pPr lvl="1"/>
            <a:r>
              <a:rPr lang="en-US" dirty="0"/>
              <a:t>Accept: application/json</a:t>
            </a:r>
          </a:p>
          <a:p>
            <a:r>
              <a:rPr lang="en-US" dirty="0"/>
              <a:t>Cache-Control – This is the cache policy defined by the server for this response, a caches response can be stored by the client and re-used till the time defined by the Cache-Control header.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8DC5-37A4-40B5-9676-133B5A39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CDDC-35B0-4CEB-8642-AF6F27BA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8429"/>
            <a:ext cx="10018713" cy="3812771"/>
          </a:xfrm>
        </p:spPr>
        <p:txBody>
          <a:bodyPr/>
          <a:lstStyle/>
          <a:p>
            <a:r>
              <a:rPr lang="en-US" dirty="0"/>
              <a:t>Request bodies are typically used with PUT, POST and PATCH (creating and updating).</a:t>
            </a:r>
          </a:p>
          <a:p>
            <a:r>
              <a:rPr lang="en-US" dirty="0"/>
              <a:t>Request bodies are data that is sent by the client to the API.</a:t>
            </a:r>
          </a:p>
          <a:p>
            <a:r>
              <a:rPr lang="en-US" dirty="0"/>
              <a:t>Request bodies are optional by default but can be marked to be true.</a:t>
            </a:r>
          </a:p>
          <a:p>
            <a:r>
              <a:rPr lang="en-US" dirty="0"/>
              <a:t>Content lists the media types consumed by the operation and specifies the schema for each media type.</a:t>
            </a:r>
          </a:p>
          <a:p>
            <a:r>
              <a:rPr lang="en-US" dirty="0"/>
              <a:t>Media Types are determined in content. Specified media types will receive preference over wildcard media types.</a:t>
            </a:r>
          </a:p>
        </p:txBody>
      </p:sp>
    </p:spTree>
    <p:extLst>
      <p:ext uri="{BB962C8B-B14F-4D97-AF65-F5344CB8AC3E}">
        <p14:creationId xmlns:p14="http://schemas.microsoft.com/office/powerpoint/2010/main" val="347903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1899</TotalTime>
  <Words>960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JSON REST APIs</vt:lpstr>
      <vt:lpstr>JSON APIs</vt:lpstr>
      <vt:lpstr>Benefits to JSON API</vt:lpstr>
      <vt:lpstr>Differences between SOAP &amp; JSON APIs</vt:lpstr>
      <vt:lpstr>Advantages over SOAP APIs</vt:lpstr>
      <vt:lpstr>Disadvantages over SOAP APIs</vt:lpstr>
      <vt:lpstr>Document Structure</vt:lpstr>
      <vt:lpstr>JSON Request Header</vt:lpstr>
      <vt:lpstr>JSON Request Body</vt:lpstr>
      <vt:lpstr>JSON Response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REST APIs</dc:title>
  <dc:creator>Rhiannon Kimberlin</dc:creator>
  <cp:lastModifiedBy>Rhiannon Kimberlin</cp:lastModifiedBy>
  <cp:revision>16</cp:revision>
  <dcterms:created xsi:type="dcterms:W3CDTF">2020-11-08T20:16:42Z</dcterms:created>
  <dcterms:modified xsi:type="dcterms:W3CDTF">2020-11-10T03:56:41Z</dcterms:modified>
</cp:coreProperties>
</file>