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6" r:id="rId9"/>
    <p:sldId id="267" r:id="rId10"/>
    <p:sldId id="263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8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2886-F8A4-4278-9AC1-6DDC78C0BE9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1207-9799-40BD-8793-4B80DEC34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4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2886-F8A4-4278-9AC1-6DDC78C0BE9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1207-9799-40BD-8793-4B80DEC34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1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2886-F8A4-4278-9AC1-6DDC78C0BE9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1207-9799-40BD-8793-4B80DEC34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14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2886-F8A4-4278-9AC1-6DDC78C0BE9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1207-9799-40BD-8793-4B80DEC34CA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4694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2886-F8A4-4278-9AC1-6DDC78C0BE9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1207-9799-40BD-8793-4B80DEC34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38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2886-F8A4-4278-9AC1-6DDC78C0BE9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1207-9799-40BD-8793-4B80DEC34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29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2886-F8A4-4278-9AC1-6DDC78C0BE9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1207-9799-40BD-8793-4B80DEC34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09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2886-F8A4-4278-9AC1-6DDC78C0BE9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1207-9799-40BD-8793-4B80DEC34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46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2886-F8A4-4278-9AC1-6DDC78C0BE9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1207-9799-40BD-8793-4B80DEC34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8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2886-F8A4-4278-9AC1-6DDC78C0BE9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1207-9799-40BD-8793-4B80DEC34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4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2886-F8A4-4278-9AC1-6DDC78C0BE9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1207-9799-40BD-8793-4B80DEC34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9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2886-F8A4-4278-9AC1-6DDC78C0BE9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1207-9799-40BD-8793-4B80DEC34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4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2886-F8A4-4278-9AC1-6DDC78C0BE9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1207-9799-40BD-8793-4B80DEC34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4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2886-F8A4-4278-9AC1-6DDC78C0BE9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1207-9799-40BD-8793-4B80DEC34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8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2886-F8A4-4278-9AC1-6DDC78C0BE9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1207-9799-40BD-8793-4B80DEC34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4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2886-F8A4-4278-9AC1-6DDC78C0BE9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1207-9799-40BD-8793-4B80DEC34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1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2886-F8A4-4278-9AC1-6DDC78C0BE9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1207-9799-40BD-8793-4B80DEC34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8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7F32886-F8A4-4278-9AC1-6DDC78C0BE95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B171207-9799-40BD-8793-4B80DEC34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77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9B24-4A32-48EB-AB97-404675F74B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30653-C48F-4DA2-83B5-1C9B0CEE0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5125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Rhiannon Kimberlin</a:t>
            </a:r>
          </a:p>
          <a:p>
            <a:r>
              <a:rPr lang="en-US" dirty="0"/>
              <a:t>Bellevue University</a:t>
            </a:r>
          </a:p>
          <a:p>
            <a:r>
              <a:rPr lang="en-US" dirty="0"/>
              <a:t>WEB 420</a:t>
            </a:r>
          </a:p>
          <a:p>
            <a:r>
              <a:rPr lang="en-US" dirty="0"/>
              <a:t>Professor </a:t>
            </a:r>
            <a:r>
              <a:rPr lang="en-US" dirty="0" err="1"/>
              <a:t>Krasso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73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4B3CB-173C-4EFF-9BF6-0885C108F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Microservices scaled?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07AD0-C5A9-4978-A887-65A3A5AC0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Tips to effectively scale Microservices:</a:t>
            </a:r>
          </a:p>
          <a:p>
            <a:pPr lvl="1"/>
            <a:r>
              <a:rPr lang="en-US" dirty="0"/>
              <a:t>Implement Production development units – Set up teams and keep them focused on specific projects to avoid complications.</a:t>
            </a:r>
          </a:p>
          <a:p>
            <a:pPr lvl="1"/>
            <a:r>
              <a:rPr lang="en-US" dirty="0"/>
              <a:t>Encourage Ownership – Make the teams own the software. They should build, test, deploy and run it.</a:t>
            </a:r>
          </a:p>
          <a:p>
            <a:pPr lvl="1"/>
            <a:r>
              <a:rPr lang="en-US" dirty="0"/>
              <a:t>Determine Service Boundaries – It is wise to establish a hard boundary for microservices and be willing to change boundaries if they don’t work when tested.</a:t>
            </a:r>
          </a:p>
          <a:p>
            <a:pPr lvl="1"/>
            <a:r>
              <a:rPr lang="en-US" dirty="0"/>
              <a:t>Timing of service upgrades – Upgrading every service at once is unwise. Services should be upgraded in small manageable batches to ensure reduction of risk.</a:t>
            </a:r>
          </a:p>
          <a:p>
            <a:pPr lvl="1"/>
            <a:r>
              <a:rPr lang="en-US" dirty="0"/>
              <a:t>Embrace multiple ways of testing – More testing makes more dependable containers.</a:t>
            </a:r>
          </a:p>
          <a:p>
            <a:pPr lvl="1"/>
            <a:r>
              <a:rPr lang="en-US" dirty="0"/>
              <a:t>Security is priority – Improper security leads to costly issues.</a:t>
            </a:r>
          </a:p>
          <a:p>
            <a:pPr lvl="1"/>
            <a:r>
              <a:rPr lang="en-US" dirty="0"/>
              <a:t>Documentation – Proper documentation ensures scaling has best practices and intel to ensure services can be rapidly scaled.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34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90B3-DA2F-4629-AD44-D4F2F6B53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Scaling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EE137-7253-47B8-90F9-3C543EADD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Prior monolithic approaches do not work with scaling microservices. New approaches had to be created and taken to assist with microservices.</a:t>
            </a:r>
          </a:p>
          <a:p>
            <a:pPr lvl="1"/>
            <a:r>
              <a:rPr lang="en-US" dirty="0"/>
              <a:t>Monolithic approaches to scaling relied on a load balancer and copies of the application.</a:t>
            </a:r>
          </a:p>
          <a:p>
            <a:r>
              <a:rPr lang="en-US" dirty="0"/>
              <a:t>Microservices are complex. To overcome this, it’s best to visualize microservices as a network.</a:t>
            </a:r>
          </a:p>
          <a:p>
            <a:r>
              <a:rPr lang="en-US" dirty="0"/>
              <a:t>More microservices adds more complexity. This can cause defects to be hard to locate the origin. </a:t>
            </a:r>
          </a:p>
          <a:p>
            <a:r>
              <a:rPr lang="en-US" dirty="0"/>
              <a:t>It’s hard to establish baseline of normal activity for every service, however doing so will make it easier to understand how to scale properly.</a:t>
            </a:r>
          </a:p>
          <a:p>
            <a:r>
              <a:rPr lang="en-US" dirty="0"/>
              <a:t>While communication is a huge benefit to microservices, it can be difficult to create clear contracts of operation and responsibilities.</a:t>
            </a:r>
          </a:p>
        </p:txBody>
      </p:sp>
    </p:spTree>
    <p:extLst>
      <p:ext uri="{BB962C8B-B14F-4D97-AF65-F5344CB8AC3E}">
        <p14:creationId xmlns:p14="http://schemas.microsoft.com/office/powerpoint/2010/main" val="2774123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63CE-01EA-4787-A024-DCCD70E4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991D0-8BB5-41E1-A97D-C4672039C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74437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>
                <a:effectLst/>
              </a:rPr>
              <a:t>Beedgen</a:t>
            </a:r>
            <a:r>
              <a:rPr lang="en-US" dirty="0">
                <a:effectLst/>
              </a:rPr>
              <a:t>, C. (2018, May 16). 7 secrets to scaling with microservices. Retrieved December 08, 2020, from https://www.infoworld.com/article/3271785/7-secrets-to-scaling-with-microservices.html</a:t>
            </a:r>
          </a:p>
          <a:p>
            <a:r>
              <a:rPr lang="en-US" dirty="0" err="1">
                <a:effectLst/>
              </a:rPr>
              <a:t>Bohorquez</a:t>
            </a:r>
            <a:r>
              <a:rPr lang="en-US" dirty="0">
                <a:effectLst/>
              </a:rPr>
              <a:t>, N. (2018, May 02). The Complexity of Scaling a Microservices Architecture. Retrieved December 08, 2020, from https://thenewstack.io/the-complexity-of-scaling-a-microservices-architecture/</a:t>
            </a:r>
          </a:p>
          <a:p>
            <a:r>
              <a:rPr lang="en-US" dirty="0">
                <a:effectLst/>
              </a:rPr>
              <a:t>Casey, K. (n.d.). Microservices and containers: 6 management tips for the long haul. Retrieved December 08, 2020, from https://enterprisersproject.com/article/2017/10/microservices-and-containers-6-management-tips-long-haul</a:t>
            </a:r>
          </a:p>
          <a:p>
            <a:r>
              <a:rPr lang="en-US" dirty="0">
                <a:effectLst/>
              </a:rPr>
              <a:t>Eventuate, C. (2019, July 17). Deploying Microservices: Choosing a Strategy. Retrieved December 08, 2020, from https://www.nginx.com/blog/deploying-microservices/</a:t>
            </a:r>
          </a:p>
          <a:p>
            <a:r>
              <a:rPr lang="en-US" dirty="0">
                <a:effectLst/>
              </a:rPr>
              <a:t>Qian, A. (2020, May 21). Advantages and Disadvantages of Microservices Architecture. Retrieved December 08, 2020, from https://cloudacademy.com/blog/microservices-architecture-challenge-advantage-drawback/</a:t>
            </a:r>
          </a:p>
          <a:p>
            <a:r>
              <a:rPr lang="en-US" dirty="0">
                <a:effectLst/>
              </a:rPr>
              <a:t>Scaling Systems. (n.d.). Retrieved December 08, 2020, from https://science.jrank.org/computer-science/Scaling_Systems.html</a:t>
            </a:r>
          </a:p>
          <a:p>
            <a:r>
              <a:rPr lang="en-US" dirty="0">
                <a:effectLst/>
              </a:rPr>
              <a:t>What does an API gateway do? (n.d.). Retrieved December 08, 2020, from https://www.redhat.com/en/topics/api/what-does-an-api-gateway-do</a:t>
            </a:r>
          </a:p>
          <a:p>
            <a:r>
              <a:rPr lang="en-US" dirty="0">
                <a:effectLst/>
              </a:rPr>
              <a:t>What is Microservices? (n.d.). Retrieved December 08, 2020, from https://smartbear.com/solutions/microservices/</a:t>
            </a:r>
          </a:p>
        </p:txBody>
      </p:sp>
    </p:spTree>
    <p:extLst>
      <p:ext uri="{BB962C8B-B14F-4D97-AF65-F5344CB8AC3E}">
        <p14:creationId xmlns:p14="http://schemas.microsoft.com/office/powerpoint/2010/main" val="87171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2DCD2-F07B-4880-B3A0-FB17691D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Microservices?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711A4-94B2-4A23-BB60-CF91141AC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Microservices are an architectural style that uses an application as a collection of multiple services.</a:t>
            </a:r>
          </a:p>
          <a:p>
            <a:r>
              <a:rPr lang="en-US" dirty="0"/>
              <a:t>These services are defined with the following traits:</a:t>
            </a:r>
          </a:p>
          <a:p>
            <a:pPr lvl="1"/>
            <a:r>
              <a:rPr lang="en-US" dirty="0"/>
              <a:t>Highly maintainable and testable</a:t>
            </a:r>
          </a:p>
          <a:p>
            <a:pPr lvl="1"/>
            <a:r>
              <a:rPr lang="en-US" dirty="0"/>
              <a:t>Loosely coupled</a:t>
            </a:r>
          </a:p>
          <a:p>
            <a:pPr lvl="1"/>
            <a:r>
              <a:rPr lang="en-US" dirty="0"/>
              <a:t>Independently deployable</a:t>
            </a:r>
          </a:p>
          <a:p>
            <a:pPr lvl="1"/>
            <a:r>
              <a:rPr lang="en-US" dirty="0"/>
              <a:t>Organized around business capabilities</a:t>
            </a:r>
          </a:p>
          <a:p>
            <a:pPr lvl="1"/>
            <a:r>
              <a:rPr lang="en-US" dirty="0"/>
              <a:t>Owned by a small team</a:t>
            </a:r>
          </a:p>
        </p:txBody>
      </p:sp>
    </p:spTree>
    <p:extLst>
      <p:ext uri="{BB962C8B-B14F-4D97-AF65-F5344CB8AC3E}">
        <p14:creationId xmlns:p14="http://schemas.microsoft.com/office/powerpoint/2010/main" val="372481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E9B8-4614-4604-8E4B-B8B3F0BF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 gateway?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33CAF-15D3-4EB6-931D-0D0A4C283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gateway is an API management tool that sits between a client and a collection of backend services.</a:t>
            </a:r>
          </a:p>
          <a:p>
            <a:r>
              <a:rPr lang="en-US" dirty="0"/>
              <a:t>API gateways acts as a reverse proxy to accept API calls, aggregate the services required and return the appropriate result.</a:t>
            </a:r>
          </a:p>
          <a:p>
            <a:r>
              <a:rPr lang="en-US" dirty="0"/>
              <a:t>API gateways are generally used for common tasks such as user authentication, rate limiting and statistics.</a:t>
            </a:r>
          </a:p>
          <a:p>
            <a:r>
              <a:rPr lang="en-US" dirty="0"/>
              <a:t>Benefits to an API gateway</a:t>
            </a:r>
          </a:p>
          <a:p>
            <a:pPr lvl="1"/>
            <a:r>
              <a:rPr lang="en-US" dirty="0"/>
              <a:t>Understanding of how clients use your APIs with monitoring.</a:t>
            </a:r>
          </a:p>
          <a:p>
            <a:pPr lvl="1"/>
            <a:r>
              <a:rPr lang="en-US" dirty="0"/>
              <a:t>Clients can find all services even when API services are added or retired.</a:t>
            </a:r>
          </a:p>
          <a:p>
            <a:pPr lvl="1"/>
            <a:r>
              <a:rPr lang="en-US" dirty="0"/>
              <a:t>Authentication services and rate limiting protect APIs.</a:t>
            </a:r>
          </a:p>
        </p:txBody>
      </p:sp>
    </p:spTree>
    <p:extLst>
      <p:ext uri="{BB962C8B-B14F-4D97-AF65-F5344CB8AC3E}">
        <p14:creationId xmlns:p14="http://schemas.microsoft.com/office/powerpoint/2010/main" val="2299619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28F4-8A96-4075-AE88-85467E2B7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459A4-698D-4CC8-B5A0-53E2153F8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Multiple Components – Services can be deployed, tweaked, and redeployed independently, creating strong integrity to the application.</a:t>
            </a:r>
          </a:p>
          <a:p>
            <a:r>
              <a:rPr lang="en-US" dirty="0"/>
              <a:t>Built for Business – Microservices architecture encourages cross-functional teams versus previous monolithic approaches of the past.</a:t>
            </a:r>
          </a:p>
          <a:p>
            <a:r>
              <a:rPr lang="en-US" dirty="0"/>
              <a:t>Simple Routing – Microservices receive requests, process them and generate responses accordingly. </a:t>
            </a:r>
          </a:p>
          <a:p>
            <a:r>
              <a:rPr lang="en-US" dirty="0"/>
              <a:t>Decentralized – Elements are broken into even smaller elements. This makes it easy to change and deploy pieces.</a:t>
            </a:r>
          </a:p>
          <a:p>
            <a:r>
              <a:rPr lang="en-US" dirty="0"/>
              <a:t>Failure Resistant – If a service should go down, the client still utilizes the remaining services left to function. There are also monitoring microservices to watch and prevent risk of failure.</a:t>
            </a:r>
          </a:p>
          <a:p>
            <a:r>
              <a:rPr lang="en-US" dirty="0"/>
              <a:t>Evolutionary – Microservices allow potential for growth of new technologies and languages. </a:t>
            </a:r>
          </a:p>
        </p:txBody>
      </p:sp>
    </p:spTree>
    <p:extLst>
      <p:ext uri="{BB962C8B-B14F-4D97-AF65-F5344CB8AC3E}">
        <p14:creationId xmlns:p14="http://schemas.microsoft.com/office/powerpoint/2010/main" val="172500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995E3-61E8-46DD-BE33-1D48C0EA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3E15B-D2A4-45D2-BE10-C0AEA1ADD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Communication between services – Due to multiple independent services, requests must be carefully handled while travelling between modules.</a:t>
            </a:r>
          </a:p>
          <a:p>
            <a:r>
              <a:rPr lang="en-US" dirty="0"/>
              <a:t>More services require more resources – Maintaining more databases or transactional management can be time consuming.</a:t>
            </a:r>
          </a:p>
          <a:p>
            <a:r>
              <a:rPr lang="en-US" dirty="0"/>
              <a:t>Global Testing is difficult – Each service must be confirmed before testing which can be time consuming.</a:t>
            </a:r>
          </a:p>
          <a:p>
            <a:r>
              <a:rPr lang="en-US" dirty="0"/>
              <a:t>Debugging problems – Each service will have logs to go through. This can be time consuming to review.</a:t>
            </a:r>
          </a:p>
          <a:p>
            <a:r>
              <a:rPr lang="en-US" dirty="0"/>
              <a:t>Deployment challenges – Multiple services must be coordinated which potentially could be complex.</a:t>
            </a:r>
          </a:p>
          <a:p>
            <a:r>
              <a:rPr lang="en-US" dirty="0"/>
              <a:t>Large versus small product companies – Large product companies do well with microservices but can be too complicated for small companies.</a:t>
            </a:r>
          </a:p>
        </p:txBody>
      </p:sp>
    </p:spTree>
    <p:extLst>
      <p:ext uri="{BB962C8B-B14F-4D97-AF65-F5344CB8AC3E}">
        <p14:creationId xmlns:p14="http://schemas.microsoft.com/office/powerpoint/2010/main" val="173515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23A86-ED09-48CC-BEB0-D107566C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are Microservices deployed in a production environment?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71B9B-961D-415A-BB47-BA612D2BE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multiple ways to deploy Microservices.</a:t>
            </a:r>
          </a:p>
          <a:p>
            <a:pPr lvl="1"/>
            <a:r>
              <a:rPr lang="en-US" dirty="0"/>
              <a:t>Multiple Service Instances per Host Pattern – One or more physical or virtual hosts is provisioned then ran multiple services instances of each one.</a:t>
            </a:r>
          </a:p>
          <a:p>
            <a:pPr lvl="1"/>
            <a:r>
              <a:rPr lang="en-US" dirty="0"/>
              <a:t>Service Instance per Host Pattern – Each service is run in isolation on it’s own host.</a:t>
            </a:r>
          </a:p>
          <a:p>
            <a:pPr lvl="2"/>
            <a:r>
              <a:rPr lang="en-US" dirty="0"/>
              <a:t>Service Instance per Container Pattern – Service is packaged as a container image then deployed in containers.</a:t>
            </a:r>
          </a:p>
          <a:p>
            <a:pPr lvl="2"/>
            <a:r>
              <a:rPr lang="en-US" dirty="0"/>
              <a:t>Service Instance per Virtual Machine Pattern – Each service is packed as a virtual machine, then launched using Virtual Machine Image.</a:t>
            </a:r>
          </a:p>
          <a:p>
            <a:pPr lvl="1"/>
            <a:r>
              <a:rPr lang="en-US" dirty="0"/>
              <a:t>Serverless Deployment – Microservices are packaged as a ZIP file then uploaded to AWS Lambda.</a:t>
            </a:r>
          </a:p>
          <a:p>
            <a:r>
              <a:rPr lang="en-US" dirty="0"/>
              <a:t>When Microservices are deployed all at once, we run the risk of defects and errors. Small releases increase predictability.</a:t>
            </a:r>
          </a:p>
        </p:txBody>
      </p:sp>
    </p:spTree>
    <p:extLst>
      <p:ext uri="{BB962C8B-B14F-4D97-AF65-F5344CB8AC3E}">
        <p14:creationId xmlns:p14="http://schemas.microsoft.com/office/powerpoint/2010/main" val="66444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D49BF-017A-4895-9294-CDB655EC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are Microservices managed in a production environment?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B82D6-7953-403B-B0E7-E9C5A45BF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Tips to manage Microservices:</a:t>
            </a:r>
          </a:p>
          <a:p>
            <a:pPr lvl="1"/>
            <a:r>
              <a:rPr lang="en-US" dirty="0"/>
              <a:t>Keep It Simple – Kong Yang states, “If it works, don’t fix it. Let each Microservice do one thing, and do it terribly well.”</a:t>
            </a:r>
          </a:p>
          <a:p>
            <a:pPr lvl="1"/>
            <a:r>
              <a:rPr lang="en-US" dirty="0"/>
              <a:t>Put management plan into place early – This should be done before deployment and will help make microservices easy to continuously manage.</a:t>
            </a:r>
          </a:p>
          <a:p>
            <a:pPr lvl="1"/>
            <a:r>
              <a:rPr lang="en-US" dirty="0"/>
              <a:t>Orchestration – Each microservice needs to share if its not working, or getting overloaded so it can be quickly replace or replicated.</a:t>
            </a:r>
          </a:p>
          <a:p>
            <a:pPr lvl="1"/>
            <a:r>
              <a:rPr lang="en-US" dirty="0"/>
              <a:t>Develop a minimum set of operation capabilities – Microservices will need a way of telling when other services shut down and how to respond and scale to make up for it.</a:t>
            </a:r>
          </a:p>
          <a:p>
            <a:pPr lvl="1"/>
            <a:r>
              <a:rPr lang="en-US" dirty="0"/>
              <a:t>Continuous integration and continuous delivery – This practice helps to ensure microservices do not become overburdened with manual processes. </a:t>
            </a:r>
          </a:p>
          <a:p>
            <a:pPr lvl="1"/>
            <a:r>
              <a:rPr lang="en-US" dirty="0"/>
              <a:t>Investment – Continue to revisit and reinvest in operations.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91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07E7-7333-443F-B811-3043DE40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Scaling and how it pertains to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DFDFA-FC82-4370-9E86-913CBB5A8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is the process of breaking down a software into different units which allows potential to implement more advanced features of the application.</a:t>
            </a:r>
          </a:p>
          <a:p>
            <a:r>
              <a:rPr lang="en-US" dirty="0"/>
              <a:t>Scaling improves security, durability and maintainability of the application.</a:t>
            </a:r>
          </a:p>
          <a:p>
            <a:r>
              <a:rPr lang="en-US" dirty="0"/>
              <a:t>Scaling Methodologies:</a:t>
            </a:r>
          </a:p>
          <a:p>
            <a:pPr lvl="1"/>
            <a:r>
              <a:rPr lang="en-US" dirty="0"/>
              <a:t>X-Axis Scaling (Horizontal Scaling) – A service can be expanded out. This is the same type of scaling that monolithic applications follow due to it’s ease and minimal time consumption.</a:t>
            </a:r>
          </a:p>
          <a:p>
            <a:pPr lvl="1"/>
            <a:r>
              <a:rPr lang="en-US" dirty="0"/>
              <a:t>Y-Axis Scaling (Vertical Scaling) – Users requests are redirected and restricted by use of logic. This helps ensure load balancing.</a:t>
            </a:r>
          </a:p>
          <a:p>
            <a:pPr lvl="1"/>
            <a:r>
              <a:rPr lang="en-US" dirty="0"/>
              <a:t>Z-Axis Scaling – Scaling at the business level (see attached diagram)</a:t>
            </a:r>
          </a:p>
        </p:txBody>
      </p:sp>
      <p:pic>
        <p:nvPicPr>
          <p:cNvPr id="1026" name="Picture 2" descr="Driver Management">
            <a:extLst>
              <a:ext uri="{FF2B5EF4-FFF2-40B4-BE49-F238E27FC236}">
                <a16:creationId xmlns:a16="http://schemas.microsoft.com/office/drawing/2014/main" id="{1205A5C8-EF7A-4DAC-8C3A-59E63D574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543" y="4478111"/>
            <a:ext cx="3766457" cy="237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56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8120-4B27-4782-A8A0-7E2EA342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52A41-FBED-4C25-9D9C-878DC0971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Vertical scaling increases computing power with a more powerful computer (which can be costly).</a:t>
            </a:r>
          </a:p>
          <a:p>
            <a:pPr lvl="1"/>
            <a:r>
              <a:rPr lang="en-US" dirty="0"/>
              <a:t>Vertical Scaling can only go so far. </a:t>
            </a:r>
          </a:p>
          <a:p>
            <a:r>
              <a:rPr lang="en-US" dirty="0"/>
              <a:t>Horizontal scaling increases computing power with computers of equal power.</a:t>
            </a:r>
          </a:p>
          <a:p>
            <a:pPr lvl="1"/>
            <a:r>
              <a:rPr lang="en-US" dirty="0"/>
              <a:t>Large scale operations generally choose Horizontal versus Vertical scaling.</a:t>
            </a:r>
          </a:p>
          <a:p>
            <a:pPr lvl="1"/>
            <a:r>
              <a:rPr lang="en-US" dirty="0"/>
              <a:t>Horizontal scaling it not immediate and takes planning and preparation.</a:t>
            </a:r>
          </a:p>
          <a:p>
            <a:r>
              <a:rPr lang="en-US" dirty="0"/>
              <a:t>Adding servers is always a good way to handle increased traffic, but if the system is not balanced, users may see little to no improvement.</a:t>
            </a:r>
          </a:p>
        </p:txBody>
      </p:sp>
    </p:spTree>
    <p:extLst>
      <p:ext uri="{BB962C8B-B14F-4D97-AF65-F5344CB8AC3E}">
        <p14:creationId xmlns:p14="http://schemas.microsoft.com/office/powerpoint/2010/main" val="1305972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1676</TotalTime>
  <Words>1431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Calisto MT</vt:lpstr>
      <vt:lpstr>Wingdings 2</vt:lpstr>
      <vt:lpstr>Slate</vt:lpstr>
      <vt:lpstr>Microservices</vt:lpstr>
      <vt:lpstr>What are Microservices?</vt:lpstr>
      <vt:lpstr>What is an API gateway?</vt:lpstr>
      <vt:lpstr>Advantages of Microservices</vt:lpstr>
      <vt:lpstr>Disadvantages of Microservices</vt:lpstr>
      <vt:lpstr>How are Microservices deployed in a production environment?</vt:lpstr>
      <vt:lpstr>How are Microservices managed in a production environment?</vt:lpstr>
      <vt:lpstr>What is Scaling and how it pertains to Microservices</vt:lpstr>
      <vt:lpstr>Scaling continued</vt:lpstr>
      <vt:lpstr>How are Microservices scaled?</vt:lpstr>
      <vt:lpstr>Challenges of Scaling Microservices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Rhiannon Kimberlin</dc:creator>
  <cp:lastModifiedBy>Rhiannon Kimberlin</cp:lastModifiedBy>
  <cp:revision>18</cp:revision>
  <dcterms:created xsi:type="dcterms:W3CDTF">2020-12-06T22:04:19Z</dcterms:created>
  <dcterms:modified xsi:type="dcterms:W3CDTF">2020-12-08T02:01:13Z</dcterms:modified>
</cp:coreProperties>
</file>