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6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3604" autoAdjust="0"/>
  </p:normalViewPr>
  <p:slideViewPr>
    <p:cSldViewPr snapToGrid="0">
      <p:cViewPr>
        <p:scale>
          <a:sx n="105" d="100"/>
          <a:sy n="105" d="100"/>
        </p:scale>
        <p:origin x="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63DD5-2B23-495C-ADAB-D791EF97AF3A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852B-4F02-4C7C-87A4-F1EDE6054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3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Speech notes: (feel free to improvise)</a:t>
            </a:r>
          </a:p>
          <a:p>
            <a:endParaRPr lang="en-GB" dirty="0" smtClean="0"/>
          </a:p>
          <a:p>
            <a:r>
              <a:rPr lang="en-GB" dirty="0" smtClean="0"/>
              <a:t>-The aim of our proposed solution was to target young teens between the ages of 13 and 18 years of age</a:t>
            </a:r>
          </a:p>
          <a:p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-Having had a chance to speak to Michael Wilkinson later, we found out that amongst other things that this demographic often faces great difficulty in maintaining friendships due to cancer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-We wanted to provide them a platform for them to be able to ask questions and know that they would be able to speak to someone who understood what they were going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B852B-4F02-4C7C-87A4-F1EDE6054F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8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B852B-4F02-4C7C-87A4-F1EDE6054F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11/18/17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F3C62-AE21-433E-9DDD-1AF2308F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CLIC SARGENT: WEB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015894-63A4-4EC9-B0DF-D169B8690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35321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4CA65-F825-4CC8-A7E5-D7B009ED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790F57-0372-410E-9E7B-68EFA1D9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web application is targeted at young people with the age of 13 and 18</a:t>
            </a:r>
          </a:p>
          <a:p>
            <a:r>
              <a:rPr lang="en-GB" dirty="0" smtClean="0"/>
              <a:t>Being </a:t>
            </a:r>
            <a:r>
              <a:rPr lang="en-GB" dirty="0"/>
              <a:t>a young person is difficult enough without the added stress of living with cancer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have questions, and lots of them! </a:t>
            </a:r>
          </a:p>
          <a:p>
            <a:pPr lvl="1"/>
            <a:r>
              <a:rPr lang="en-GB" dirty="0"/>
              <a:t>About life in general, cancer and life with cancer</a:t>
            </a:r>
          </a:p>
          <a:p>
            <a:endParaRPr lang="en-GB" dirty="0"/>
          </a:p>
          <a:p>
            <a:r>
              <a:rPr lang="en-GB" dirty="0"/>
              <a:t>We wanted to provide them a platform for them to be able to ask questions and know that they would be able to speak to someone who understood what they were going </a:t>
            </a:r>
            <a:r>
              <a:rPr lang="en-GB" dirty="0" smtClean="0"/>
              <a:t>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4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206E1-ABFF-4665-B925-63F8016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62BAA-B7D5-4378-9FBB-5A1C7BBF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B80F393-95E7-43EF-B374-F5FF784E8FCB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Our design had to be appropriate for the target audience and this has influenced our styling </a:t>
            </a:r>
            <a:r>
              <a:rPr lang="en-GB" dirty="0" smtClean="0"/>
              <a:t>choices</a:t>
            </a:r>
          </a:p>
          <a:p>
            <a:endParaRPr lang="en-GB" dirty="0"/>
          </a:p>
          <a:p>
            <a:r>
              <a:rPr lang="en-GB" dirty="0" smtClean="0"/>
              <a:t>We decided to implement a friendly interface that is easy to use and navigate with no problem</a:t>
            </a:r>
          </a:p>
          <a:p>
            <a:endParaRPr lang="en-GB" dirty="0" smtClean="0"/>
          </a:p>
          <a:p>
            <a:r>
              <a:rPr lang="en-GB" dirty="0" smtClean="0"/>
              <a:t>With the use of aesthetically pleasing icons and colours, our design attracts audiences from various 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81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53935"/>
            <a:ext cx="10554574" cy="3636511"/>
          </a:xfrm>
        </p:spPr>
        <p:txBody>
          <a:bodyPr/>
          <a:lstStyle/>
          <a:p>
            <a:r>
              <a:rPr lang="en-US" dirty="0" smtClean="0"/>
              <a:t>Anonymous login that allows for the user to protect their information</a:t>
            </a:r>
          </a:p>
          <a:p>
            <a:endParaRPr lang="en-US" dirty="0" smtClean="0"/>
          </a:p>
          <a:p>
            <a:r>
              <a:rPr lang="en-US" dirty="0" smtClean="0"/>
              <a:t>Up-voting of posts and comments</a:t>
            </a:r>
          </a:p>
          <a:p>
            <a:endParaRPr lang="en-US" dirty="0" smtClean="0"/>
          </a:p>
          <a:p>
            <a:r>
              <a:rPr lang="en-US" dirty="0" smtClean="0"/>
              <a:t>Vlog page that links to YouTube playlists</a:t>
            </a:r>
          </a:p>
          <a:p>
            <a:endParaRPr lang="en-US" dirty="0" smtClean="0"/>
          </a:p>
          <a:p>
            <a:r>
              <a:rPr lang="en-US" dirty="0" smtClean="0"/>
              <a:t>Link to a closed Facebook group, to widen the community</a:t>
            </a:r>
          </a:p>
          <a:p>
            <a:endParaRPr lang="en-US" dirty="0" smtClean="0"/>
          </a:p>
          <a:p>
            <a:r>
              <a:rPr lang="en-US" dirty="0" smtClean="0"/>
              <a:t>Live chat to get in touch with support groups and 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0217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E929F-2EA8-4ABB-A747-61C2B64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A9FE08-2A59-48CC-8D53-40DD86CAF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7204" y="2477998"/>
            <a:ext cx="8177589" cy="3047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smtClean="0"/>
              <a:t>Any 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40072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5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BA0A7E"/>
      </a:accent1>
      <a:accent2>
        <a:srgbClr val="BA0A7E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297</Words>
  <Application>Microsoft Macintosh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CLIC SARGENT: WEB FORUM</vt:lpstr>
      <vt:lpstr>Our proposed solution</vt:lpstr>
      <vt:lpstr>Our Design</vt:lpstr>
      <vt:lpstr>Future goals</vt:lpstr>
      <vt:lpstr>PowerPoint Presentation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 SARGENT: WEB FORUM</dc:title>
  <dc:creator>Bea M</dc:creator>
  <cp:lastModifiedBy>R.L.Salgado-Jones</cp:lastModifiedBy>
  <cp:revision>28</cp:revision>
  <dcterms:created xsi:type="dcterms:W3CDTF">2017-11-17T22:11:15Z</dcterms:created>
  <dcterms:modified xsi:type="dcterms:W3CDTF">2017-11-18T11:51:39Z</dcterms:modified>
</cp:coreProperties>
</file>