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jpeg" ContentType="image/jpeg"/>
  <Override PartName="/ppt/media/image2.jpeg" ContentType="image/jpeg"/>
  <Override PartName="/ppt/media/image3.jpeg" ContentType="image/jpeg"/>
  <Override PartName="/ppt/media/image18.png" ContentType="image/png"/>
  <Override PartName="/ppt/media/image4.jpeg" ContentType="image/jpeg"/>
  <Override PartName="/ppt/media/image10.jpeg" ContentType="image/jpeg"/>
  <Override PartName="/ppt/media/image5.jpeg" ContentType="image/jpeg"/>
  <Override PartName="/ppt/media/image6.jpeg" ContentType="image/jpeg"/>
  <Override PartName="/ppt/media/image11.jpeg" ContentType="image/jpeg"/>
  <Override PartName="/ppt/media/image16.png" ContentType="image/png"/>
  <Override PartName="/ppt/media/image7.jpeg" ContentType="image/jpeg"/>
  <Override PartName="/ppt/media/image12.jpeg" ContentType="image/jpeg"/>
  <Override PartName="/ppt/media/image8.jpeg" ContentType="image/jpeg"/>
  <Override PartName="/ppt/media/image13.jpeg" ContentType="image/jpeg"/>
  <Override PartName="/ppt/media/image14.png" ContentType="image/png"/>
  <Override PartName="/ppt/media/image9.jpeg" ContentType="image/jpeg"/>
  <Override PartName="/ppt/media/image15.jpeg" ContentType="image/jpeg"/>
  <Override PartName="/ppt/media/image17.png" ContentType="image/png"/>
  <Override PartName="/ppt/media/image19.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A355D97-85DC-4F97-806A-D631E3ECA53E}"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49" name="PlaceHolder 2"/>
          <p:cNvSpPr>
            <a:spLocks noGrp="1"/>
          </p:cNvSpPr>
          <p:nvPr>
            <p:ph/>
          </p:nvPr>
        </p:nvSpPr>
        <p:spPr>
          <a:xfrm>
            <a:off x="457200" y="1600200"/>
            <a:ext cx="74671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0" name="PlaceHolder 3"/>
          <p:cNvSpPr>
            <a:spLocks noGrp="1"/>
          </p:cNvSpPr>
          <p:nvPr>
            <p:ph/>
          </p:nvPr>
        </p:nvSpPr>
        <p:spPr>
          <a:xfrm>
            <a:off x="457200" y="4146120"/>
            <a:ext cx="74671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0611666-304C-4C83-889A-F15CBB58AEF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52"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3"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4" name="PlaceHolder 4"/>
          <p:cNvSpPr>
            <a:spLocks noGrp="1"/>
          </p:cNvSpPr>
          <p:nvPr>
            <p:ph/>
          </p:nvPr>
        </p:nvSpPr>
        <p:spPr>
          <a:xfrm>
            <a:off x="457200" y="414612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5" name="PlaceHolder 5"/>
          <p:cNvSpPr>
            <a:spLocks noGrp="1"/>
          </p:cNvSpPr>
          <p:nvPr>
            <p:ph/>
          </p:nvPr>
        </p:nvSpPr>
        <p:spPr>
          <a:xfrm>
            <a:off x="4283640" y="414612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13F9365-4A45-4CCA-A917-97625174EB2F}"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57" name="PlaceHolder 2"/>
          <p:cNvSpPr>
            <a:spLocks noGrp="1"/>
          </p:cNvSpPr>
          <p:nvPr>
            <p:ph/>
          </p:nvPr>
        </p:nvSpPr>
        <p:spPr>
          <a:xfrm>
            <a:off x="457200" y="160020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8" name="PlaceHolder 3"/>
          <p:cNvSpPr>
            <a:spLocks noGrp="1"/>
          </p:cNvSpPr>
          <p:nvPr>
            <p:ph/>
          </p:nvPr>
        </p:nvSpPr>
        <p:spPr>
          <a:xfrm>
            <a:off x="2981880" y="160020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9" name="PlaceHolder 4"/>
          <p:cNvSpPr>
            <a:spLocks noGrp="1"/>
          </p:cNvSpPr>
          <p:nvPr>
            <p:ph/>
          </p:nvPr>
        </p:nvSpPr>
        <p:spPr>
          <a:xfrm>
            <a:off x="5506560" y="160020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0" name="PlaceHolder 5"/>
          <p:cNvSpPr>
            <a:spLocks noGrp="1"/>
          </p:cNvSpPr>
          <p:nvPr>
            <p:ph/>
          </p:nvPr>
        </p:nvSpPr>
        <p:spPr>
          <a:xfrm>
            <a:off x="457200" y="414612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1" name="PlaceHolder 6"/>
          <p:cNvSpPr>
            <a:spLocks noGrp="1"/>
          </p:cNvSpPr>
          <p:nvPr>
            <p:ph/>
          </p:nvPr>
        </p:nvSpPr>
        <p:spPr>
          <a:xfrm>
            <a:off x="2981880" y="414612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2" name="PlaceHolder 7"/>
          <p:cNvSpPr>
            <a:spLocks noGrp="1"/>
          </p:cNvSpPr>
          <p:nvPr>
            <p:ph/>
          </p:nvPr>
        </p:nvSpPr>
        <p:spPr>
          <a:xfrm>
            <a:off x="5506560" y="414612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482B2E6-9B97-47BD-86F5-BC0CC32A0A1F}"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5"/>
          </p:nvPr>
        </p:nvSpPr>
        <p:spPr/>
        <p:txBody>
          <a:bodyPr/>
          <a:p>
            <a:fld id="{FBB54525-8BAF-4295-9E01-838BD20DD4F6}"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75" name="PlaceHolder 2"/>
          <p:cNvSpPr>
            <a:spLocks noGrp="1"/>
          </p:cNvSpPr>
          <p:nvPr>
            <p:ph type="subTitle"/>
          </p:nvPr>
        </p:nvSpPr>
        <p:spPr>
          <a:xfrm>
            <a:off x="457200" y="1600200"/>
            <a:ext cx="7467120" cy="4873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DECAF082-BDA7-4A50-9E98-54110C79647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77" name="PlaceHolder 2"/>
          <p:cNvSpPr>
            <a:spLocks noGrp="1"/>
          </p:cNvSpPr>
          <p:nvPr>
            <p:ph/>
          </p:nvPr>
        </p:nvSpPr>
        <p:spPr>
          <a:xfrm>
            <a:off x="457200" y="1600200"/>
            <a:ext cx="74671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522CB25E-C3B5-4A14-9B83-0E90F3B9020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79" name="PlaceHolder 2"/>
          <p:cNvSpPr>
            <a:spLocks noGrp="1"/>
          </p:cNvSpPr>
          <p:nvPr>
            <p:ph/>
          </p:nvPr>
        </p:nvSpPr>
        <p:spPr>
          <a:xfrm>
            <a:off x="457200" y="1600200"/>
            <a:ext cx="36439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80" name="PlaceHolder 3"/>
          <p:cNvSpPr>
            <a:spLocks noGrp="1"/>
          </p:cNvSpPr>
          <p:nvPr>
            <p:ph/>
          </p:nvPr>
        </p:nvSpPr>
        <p:spPr>
          <a:xfrm>
            <a:off x="4283640" y="1600200"/>
            <a:ext cx="36439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48FEF01F-D78A-461C-ABBF-C0B3E616DD7D}"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4CCF5C9F-4DD6-4F93-83C8-1106851F4356}"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4680"/>
            <a:ext cx="7467120" cy="5297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43103995-8980-4723-A968-9D6EAC2C09B0}"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84"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85" name="PlaceHolder 3"/>
          <p:cNvSpPr>
            <a:spLocks noGrp="1"/>
          </p:cNvSpPr>
          <p:nvPr>
            <p:ph/>
          </p:nvPr>
        </p:nvSpPr>
        <p:spPr>
          <a:xfrm>
            <a:off x="4283640" y="1600200"/>
            <a:ext cx="36439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86" name="PlaceHolder 4"/>
          <p:cNvSpPr>
            <a:spLocks noGrp="1"/>
          </p:cNvSpPr>
          <p:nvPr>
            <p:ph/>
          </p:nvPr>
        </p:nvSpPr>
        <p:spPr>
          <a:xfrm>
            <a:off x="457200" y="414612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463D9466-8298-4F4B-9CFF-05F74D2EDF3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28" name="PlaceHolder 2"/>
          <p:cNvSpPr>
            <a:spLocks noGrp="1"/>
          </p:cNvSpPr>
          <p:nvPr>
            <p:ph type="subTitle"/>
          </p:nvPr>
        </p:nvSpPr>
        <p:spPr>
          <a:xfrm>
            <a:off x="457200" y="1600200"/>
            <a:ext cx="7467120" cy="48733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657A978-0E36-45BF-B3DB-67C5EB24B2C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88" name="PlaceHolder 2"/>
          <p:cNvSpPr>
            <a:spLocks noGrp="1"/>
          </p:cNvSpPr>
          <p:nvPr>
            <p:ph/>
          </p:nvPr>
        </p:nvSpPr>
        <p:spPr>
          <a:xfrm>
            <a:off x="457200" y="1600200"/>
            <a:ext cx="36439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89"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90" name="PlaceHolder 4"/>
          <p:cNvSpPr>
            <a:spLocks noGrp="1"/>
          </p:cNvSpPr>
          <p:nvPr>
            <p:ph/>
          </p:nvPr>
        </p:nvSpPr>
        <p:spPr>
          <a:xfrm>
            <a:off x="4283640" y="414612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54286893-58FF-4E50-8D95-9162308475C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92"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93"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94" name="PlaceHolder 4"/>
          <p:cNvSpPr>
            <a:spLocks noGrp="1"/>
          </p:cNvSpPr>
          <p:nvPr>
            <p:ph/>
          </p:nvPr>
        </p:nvSpPr>
        <p:spPr>
          <a:xfrm>
            <a:off x="457200" y="4146120"/>
            <a:ext cx="74671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D1686DA5-C5EF-4358-A20A-8B243D8038D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96" name="PlaceHolder 2"/>
          <p:cNvSpPr>
            <a:spLocks noGrp="1"/>
          </p:cNvSpPr>
          <p:nvPr>
            <p:ph/>
          </p:nvPr>
        </p:nvSpPr>
        <p:spPr>
          <a:xfrm>
            <a:off x="457200" y="1600200"/>
            <a:ext cx="74671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97" name="PlaceHolder 3"/>
          <p:cNvSpPr>
            <a:spLocks noGrp="1"/>
          </p:cNvSpPr>
          <p:nvPr>
            <p:ph/>
          </p:nvPr>
        </p:nvSpPr>
        <p:spPr>
          <a:xfrm>
            <a:off x="457200" y="4146120"/>
            <a:ext cx="74671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6E3C3FCD-68C7-495E-8192-1B4FB394EB01}"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99"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100"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101" name="PlaceHolder 4"/>
          <p:cNvSpPr>
            <a:spLocks noGrp="1"/>
          </p:cNvSpPr>
          <p:nvPr>
            <p:ph/>
          </p:nvPr>
        </p:nvSpPr>
        <p:spPr>
          <a:xfrm>
            <a:off x="457200" y="414612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102" name="PlaceHolder 5"/>
          <p:cNvSpPr>
            <a:spLocks noGrp="1"/>
          </p:cNvSpPr>
          <p:nvPr>
            <p:ph/>
          </p:nvPr>
        </p:nvSpPr>
        <p:spPr>
          <a:xfrm>
            <a:off x="4283640" y="414612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5"/>
          </p:nvPr>
        </p:nvSpPr>
        <p:spPr/>
        <p:txBody>
          <a:bodyPr/>
          <a:p>
            <a:fld id="{B4349EAD-5732-48A5-A193-5BA684504FF6}"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104" name="PlaceHolder 2"/>
          <p:cNvSpPr>
            <a:spLocks noGrp="1"/>
          </p:cNvSpPr>
          <p:nvPr>
            <p:ph/>
          </p:nvPr>
        </p:nvSpPr>
        <p:spPr>
          <a:xfrm>
            <a:off x="457200" y="160020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105" name="PlaceHolder 3"/>
          <p:cNvSpPr>
            <a:spLocks noGrp="1"/>
          </p:cNvSpPr>
          <p:nvPr>
            <p:ph/>
          </p:nvPr>
        </p:nvSpPr>
        <p:spPr>
          <a:xfrm>
            <a:off x="2981880" y="160020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106" name="PlaceHolder 4"/>
          <p:cNvSpPr>
            <a:spLocks noGrp="1"/>
          </p:cNvSpPr>
          <p:nvPr>
            <p:ph/>
          </p:nvPr>
        </p:nvSpPr>
        <p:spPr>
          <a:xfrm>
            <a:off x="5506560" y="160020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107" name="PlaceHolder 5"/>
          <p:cNvSpPr>
            <a:spLocks noGrp="1"/>
          </p:cNvSpPr>
          <p:nvPr>
            <p:ph/>
          </p:nvPr>
        </p:nvSpPr>
        <p:spPr>
          <a:xfrm>
            <a:off x="457200" y="414612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108" name="PlaceHolder 6"/>
          <p:cNvSpPr>
            <a:spLocks noGrp="1"/>
          </p:cNvSpPr>
          <p:nvPr>
            <p:ph/>
          </p:nvPr>
        </p:nvSpPr>
        <p:spPr>
          <a:xfrm>
            <a:off x="2981880" y="414612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109" name="PlaceHolder 7"/>
          <p:cNvSpPr>
            <a:spLocks noGrp="1"/>
          </p:cNvSpPr>
          <p:nvPr>
            <p:ph/>
          </p:nvPr>
        </p:nvSpPr>
        <p:spPr>
          <a:xfrm>
            <a:off x="5506560" y="4146120"/>
            <a:ext cx="240408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5"/>
          </p:nvPr>
        </p:nvSpPr>
        <p:spPr/>
        <p:txBody>
          <a:bodyPr/>
          <a:p>
            <a:fld id="{7EEE5B44-FA71-48E0-B18D-C54C0B2719F3}"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30" name="PlaceHolder 2"/>
          <p:cNvSpPr>
            <a:spLocks noGrp="1"/>
          </p:cNvSpPr>
          <p:nvPr>
            <p:ph/>
          </p:nvPr>
        </p:nvSpPr>
        <p:spPr>
          <a:xfrm>
            <a:off x="457200" y="1600200"/>
            <a:ext cx="74671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70CA906-C861-4844-B6E2-ABCC36CDBA8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32" name="PlaceHolder 2"/>
          <p:cNvSpPr>
            <a:spLocks noGrp="1"/>
          </p:cNvSpPr>
          <p:nvPr>
            <p:ph/>
          </p:nvPr>
        </p:nvSpPr>
        <p:spPr>
          <a:xfrm>
            <a:off x="457200" y="1600200"/>
            <a:ext cx="36439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33" name="PlaceHolder 3"/>
          <p:cNvSpPr>
            <a:spLocks noGrp="1"/>
          </p:cNvSpPr>
          <p:nvPr>
            <p:ph/>
          </p:nvPr>
        </p:nvSpPr>
        <p:spPr>
          <a:xfrm>
            <a:off x="4283640" y="1600200"/>
            <a:ext cx="36439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6E1AF1D-F28F-44D6-85B1-2B352C8FE4B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6F52EB7-2BFC-4A00-8A6B-9D84A7D0AEC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D20D63F-C993-4A8C-9AF7-0576633BC202}"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37"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38" name="PlaceHolder 3"/>
          <p:cNvSpPr>
            <a:spLocks noGrp="1"/>
          </p:cNvSpPr>
          <p:nvPr>
            <p:ph/>
          </p:nvPr>
        </p:nvSpPr>
        <p:spPr>
          <a:xfrm>
            <a:off x="4283640" y="1600200"/>
            <a:ext cx="36439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39" name="PlaceHolder 4"/>
          <p:cNvSpPr>
            <a:spLocks noGrp="1"/>
          </p:cNvSpPr>
          <p:nvPr>
            <p:ph/>
          </p:nvPr>
        </p:nvSpPr>
        <p:spPr>
          <a:xfrm>
            <a:off x="457200" y="414612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40396B4-F425-4F30-BBEC-2DB4B0C588D7}"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41" name="PlaceHolder 2"/>
          <p:cNvSpPr>
            <a:spLocks noGrp="1"/>
          </p:cNvSpPr>
          <p:nvPr>
            <p:ph/>
          </p:nvPr>
        </p:nvSpPr>
        <p:spPr>
          <a:xfrm>
            <a:off x="457200" y="1600200"/>
            <a:ext cx="3643920" cy="48733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42"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43" name="PlaceHolder 4"/>
          <p:cNvSpPr>
            <a:spLocks noGrp="1"/>
          </p:cNvSpPr>
          <p:nvPr>
            <p:ph/>
          </p:nvPr>
        </p:nvSpPr>
        <p:spPr>
          <a:xfrm>
            <a:off x="4283640" y="414612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037590E-30A9-4D44-B333-0E2F9E121DD3}"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Schoolbook"/>
            </a:endParaRPr>
          </a:p>
        </p:txBody>
      </p:sp>
      <p:sp>
        <p:nvSpPr>
          <p:cNvPr id="45"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46"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47" name="PlaceHolder 4"/>
          <p:cNvSpPr>
            <a:spLocks noGrp="1"/>
          </p:cNvSpPr>
          <p:nvPr>
            <p:ph/>
          </p:nvPr>
        </p:nvSpPr>
        <p:spPr>
          <a:xfrm>
            <a:off x="457200" y="4146120"/>
            <a:ext cx="7467120" cy="23245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4CE6B90-437B-4787-A3A9-23C377E60E88}"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15"/>
          <p:cNvSpPr/>
          <p:nvPr/>
        </p:nvSpPr>
        <p:spPr>
          <a:xfrm>
            <a:off x="8762760" y="0"/>
            <a:ext cx="360" cy="6858000"/>
          </a:xfrm>
          <a:prstGeom prst="line">
            <a:avLst/>
          </a:prstGeom>
          <a:ln w="38100">
            <a:solidFill>
              <a:srgbClr val="fe8637">
                <a:tint val="60000"/>
                <a:alpha val="93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1" name="Straight Connector 6"/>
          <p:cNvSpPr/>
          <p:nvPr/>
        </p:nvSpPr>
        <p:spPr>
          <a:xfrm>
            <a:off x="75960" y="0"/>
            <a:ext cx="360" cy="6858000"/>
          </a:xfrm>
          <a:prstGeom prst="line">
            <a:avLst/>
          </a:prstGeom>
          <a:ln w="57150">
            <a:solidFill>
              <a:srgbClr val="fe8637">
                <a:tint val="60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2" name="Straight Connector 8"/>
          <p:cNvSpPr/>
          <p:nvPr/>
        </p:nvSpPr>
        <p:spPr>
          <a:xfrm>
            <a:off x="8991360" y="0"/>
            <a:ext cx="360" cy="6858000"/>
          </a:xfrm>
          <a:prstGeom prst="line">
            <a:avLst/>
          </a:prstGeom>
          <a:ln w="19050">
            <a:solidFill>
              <a:srgbClr val="fe8637"/>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3" name="Rectangle 9" hidden="1"/>
          <p:cNvSpPr/>
          <p:nvPr/>
        </p:nvSpPr>
        <p:spPr>
          <a:xfrm>
            <a:off x="8839080" y="0"/>
            <a:ext cx="304560" cy="6857640"/>
          </a:xfrm>
          <a:prstGeom prst="rect">
            <a:avLst/>
          </a:prstGeom>
          <a:solidFill>
            <a:schemeClr val="accent1">
              <a:tint val="60000"/>
              <a:alpha val="87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4" name="Straight Connector 10"/>
          <p:cNvSpPr/>
          <p:nvPr/>
        </p:nvSpPr>
        <p:spPr>
          <a:xfrm>
            <a:off x="8915400" y="0"/>
            <a:ext cx="360" cy="6858000"/>
          </a:xfrm>
          <a:prstGeom prst="line">
            <a:avLst/>
          </a:prstGeom>
          <a:ln w="9525">
            <a:solidFill>
              <a:srgbClr val="fe8637"/>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5" name="Oval 11" hidden="1"/>
          <p:cNvSpPr/>
          <p:nvPr/>
        </p:nvSpPr>
        <p:spPr>
          <a:xfrm>
            <a:off x="8156520" y="5715000"/>
            <a:ext cx="548280" cy="548280"/>
          </a:xfrm>
          <a:prstGeom prst="ellipse">
            <a:avLst/>
          </a:prstGeom>
          <a:solidFill>
            <a:srgbClr val="fe8637"/>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6" name="PlaceHolder 1"/>
          <p:cNvSpPr>
            <a:spLocks noGrp="1"/>
          </p:cNvSpPr>
          <p:nvPr>
            <p:ph type="title"/>
          </p:nvPr>
        </p:nvSpPr>
        <p:spPr>
          <a:xfrm>
            <a:off x="2286000" y="3124080"/>
            <a:ext cx="6171840" cy="1893960"/>
          </a:xfrm>
          <a:prstGeom prst="rect">
            <a:avLst/>
          </a:prstGeom>
          <a:noFill/>
          <a:ln w="0">
            <a:noFill/>
          </a:ln>
        </p:spPr>
        <p:txBody>
          <a:bodyPr lIns="90000" rIns="90000" tIns="45000" bIns="45000" anchor="b">
            <a:noAutofit/>
          </a:bodyPr>
          <a:p>
            <a:pPr indent="0">
              <a:lnSpc>
                <a:spcPct val="100000"/>
              </a:lnSpc>
              <a:buNone/>
            </a:pPr>
            <a:r>
              <a:rPr b="1"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7" name="PlaceHolder 2"/>
          <p:cNvSpPr>
            <a:spLocks noGrp="1"/>
          </p:cNvSpPr>
          <p:nvPr>
            <p:ph type="dt" idx="1"/>
          </p:nvPr>
        </p:nvSpPr>
        <p:spPr>
          <a:xfrm rot="5400000">
            <a:off x="7765200" y="1174320"/>
            <a:ext cx="2285640" cy="380520"/>
          </a:xfrm>
          <a:prstGeom prst="rect">
            <a:avLst/>
          </a:prstGeom>
          <a:noFill/>
          <a:ln w="0">
            <a:noFill/>
          </a:ln>
        </p:spPr>
        <p:txBody>
          <a:bodyPr lIns="90000" rIns="90000" tIns="45000" bIns="45000" anchor="ctr">
            <a:noAutofit/>
          </a:bodyPr>
          <a:lstStyle>
            <a:lvl1pPr indent="0" algn="r">
              <a:lnSpc>
                <a:spcPct val="100000"/>
              </a:lnSpc>
              <a:buNone/>
              <a:defRPr b="0" lang="en-US" sz="1200" spc="-1" strike="noStrike">
                <a:solidFill>
                  <a:srgbClr val="575f6d"/>
                </a:solidFill>
                <a:latin typeface="Century Schoolbook"/>
              </a:defRPr>
            </a:lvl1pPr>
          </a:lstStyle>
          <a:p>
            <a:pPr indent="0" algn="r">
              <a:lnSpc>
                <a:spcPct val="100000"/>
              </a:lnSpc>
              <a:buNone/>
            </a:pPr>
            <a:r>
              <a:rPr b="0" lang="en-US" sz="1200" spc="-1" strike="noStrike">
                <a:solidFill>
                  <a:srgbClr val="575f6d"/>
                </a:solidFill>
                <a:latin typeface="Century Schoolbook"/>
              </a:rPr>
              <a:t>&lt;date/time&gt;</a:t>
            </a:r>
            <a:endParaRPr b="0" lang="en-IN" sz="1200" spc="-1" strike="noStrike">
              <a:solidFill>
                <a:srgbClr val="000000"/>
              </a:solidFill>
              <a:latin typeface="Times New Roman"/>
            </a:endParaRPr>
          </a:p>
        </p:txBody>
      </p:sp>
      <p:sp>
        <p:nvSpPr>
          <p:cNvPr id="8" name="PlaceHolder 3"/>
          <p:cNvSpPr>
            <a:spLocks noGrp="1"/>
          </p:cNvSpPr>
          <p:nvPr>
            <p:ph type="ftr" idx="2"/>
          </p:nvPr>
        </p:nvSpPr>
        <p:spPr>
          <a:xfrm rot="5400000">
            <a:off x="7077240" y="4181400"/>
            <a:ext cx="3657240" cy="383760"/>
          </a:xfrm>
          <a:prstGeom prst="rect">
            <a:avLst/>
          </a:prstGeom>
          <a:noFill/>
          <a:ln w="0">
            <a:noFill/>
          </a:ln>
        </p:spPr>
        <p:txBody>
          <a:bodyPr lIns="90000" rIns="90000" tIns="45000" bIns="4500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 name="Rectangle 9"/>
          <p:cNvSpPr/>
          <p:nvPr/>
        </p:nvSpPr>
        <p:spPr>
          <a:xfrm>
            <a:off x="380880" y="0"/>
            <a:ext cx="609120" cy="6857640"/>
          </a:xfrm>
          <a:prstGeom prst="rect">
            <a:avLst/>
          </a:prstGeom>
          <a:solidFill>
            <a:schemeClr val="accent1">
              <a:tint val="60000"/>
              <a:alpha val="54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10" name="Rectangle 11"/>
          <p:cNvSpPr/>
          <p:nvPr/>
        </p:nvSpPr>
        <p:spPr>
          <a:xfrm>
            <a:off x="276480" y="0"/>
            <a:ext cx="104400" cy="6857640"/>
          </a:xfrm>
          <a:prstGeom prst="rect">
            <a:avLst/>
          </a:prstGeom>
          <a:solidFill>
            <a:schemeClr val="accent1">
              <a:tint val="40000"/>
              <a:alpha val="36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11" name="Rectangle 13"/>
          <p:cNvSpPr/>
          <p:nvPr/>
        </p:nvSpPr>
        <p:spPr>
          <a:xfrm>
            <a:off x="990720" y="0"/>
            <a:ext cx="181440" cy="6857640"/>
          </a:xfrm>
          <a:prstGeom prst="rect">
            <a:avLst/>
          </a:prstGeom>
          <a:solidFill>
            <a:schemeClr val="accent1">
              <a:tint val="40000"/>
              <a:alpha val="70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12" name="Rectangle 18"/>
          <p:cNvSpPr/>
          <p:nvPr/>
        </p:nvSpPr>
        <p:spPr>
          <a:xfrm>
            <a:off x="1141200" y="0"/>
            <a:ext cx="230040" cy="6857640"/>
          </a:xfrm>
          <a:prstGeom prst="rect">
            <a:avLst/>
          </a:prstGeom>
          <a:solidFill>
            <a:schemeClr val="accent1">
              <a:tint val="20000"/>
              <a:alpha val="71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13" name="Straight Connector 10"/>
          <p:cNvSpPr/>
          <p:nvPr/>
        </p:nvSpPr>
        <p:spPr>
          <a:xfrm>
            <a:off x="106200" y="0"/>
            <a:ext cx="360" cy="6858000"/>
          </a:xfrm>
          <a:prstGeom prst="line">
            <a:avLst/>
          </a:prstGeom>
          <a:ln w="57150">
            <a:solidFill>
              <a:srgbClr val="fe8637">
                <a:tint val="60000"/>
                <a:alpha val="73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14" name="Straight Connector 17"/>
          <p:cNvSpPr/>
          <p:nvPr/>
        </p:nvSpPr>
        <p:spPr>
          <a:xfrm>
            <a:off x="914400" y="0"/>
            <a:ext cx="360" cy="6858000"/>
          </a:xfrm>
          <a:prstGeom prst="line">
            <a:avLst/>
          </a:prstGeom>
          <a:ln w="57150">
            <a:solidFill>
              <a:srgbClr val="fe8637">
                <a:tint val="20000"/>
                <a:alpha val="83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15" name="Straight Connector 19"/>
          <p:cNvSpPr/>
          <p:nvPr/>
        </p:nvSpPr>
        <p:spPr>
          <a:xfrm>
            <a:off x="853920" y="0"/>
            <a:ext cx="360" cy="6858000"/>
          </a:xfrm>
          <a:prstGeom prst="line">
            <a:avLst/>
          </a:prstGeom>
          <a:ln w="57150">
            <a:solidFill>
              <a:srgbClr val="fe8637">
                <a:tint val="60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16" name="Straight Connector 15"/>
          <p:cNvSpPr/>
          <p:nvPr/>
        </p:nvSpPr>
        <p:spPr>
          <a:xfrm>
            <a:off x="1726560" y="0"/>
            <a:ext cx="360" cy="6858000"/>
          </a:xfrm>
          <a:prstGeom prst="line">
            <a:avLst/>
          </a:prstGeom>
          <a:ln w="28575">
            <a:solidFill>
              <a:srgbClr val="fe8637">
                <a:tint val="60000"/>
                <a:alpha val="82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17" name="Straight Connector 14"/>
          <p:cNvSpPr/>
          <p:nvPr/>
        </p:nvSpPr>
        <p:spPr>
          <a:xfrm>
            <a:off x="1066680" y="0"/>
            <a:ext cx="360" cy="6858000"/>
          </a:xfrm>
          <a:prstGeom prst="line">
            <a:avLst/>
          </a:prstGeom>
          <a:ln w="9525">
            <a:solidFill>
              <a:srgbClr val="fe8637">
                <a:tint val="60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18" name="Straight Connector 21"/>
          <p:cNvSpPr/>
          <p:nvPr/>
        </p:nvSpPr>
        <p:spPr>
          <a:xfrm>
            <a:off x="9113760" y="0"/>
            <a:ext cx="360" cy="6858000"/>
          </a:xfrm>
          <a:prstGeom prst="line">
            <a:avLst/>
          </a:prstGeom>
          <a:ln w="57150">
            <a:solidFill>
              <a:srgbClr val="fe8637">
                <a:tint val="60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19" name="Rectangle 26"/>
          <p:cNvSpPr/>
          <p:nvPr/>
        </p:nvSpPr>
        <p:spPr>
          <a:xfrm>
            <a:off x="1219320" y="0"/>
            <a:ext cx="75960" cy="6857640"/>
          </a:xfrm>
          <a:prstGeom prst="rect">
            <a:avLst/>
          </a:prstGeom>
          <a:solidFill>
            <a:schemeClr val="accent1">
              <a:tint val="60000"/>
              <a:alpha val="51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20" name="Oval 20"/>
          <p:cNvSpPr/>
          <p:nvPr/>
        </p:nvSpPr>
        <p:spPr>
          <a:xfrm>
            <a:off x="609480" y="3429000"/>
            <a:ext cx="1294920" cy="1294920"/>
          </a:xfrm>
          <a:prstGeom prst="ellipse">
            <a:avLst/>
          </a:prstGeom>
          <a:solidFill>
            <a:schemeClr val="accent1"/>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21" name="Oval 22"/>
          <p:cNvSpPr/>
          <p:nvPr/>
        </p:nvSpPr>
        <p:spPr>
          <a:xfrm>
            <a:off x="1309680" y="4866840"/>
            <a:ext cx="641160" cy="641160"/>
          </a:xfrm>
          <a:prstGeom prst="ellipse">
            <a:avLst/>
          </a:prstGeom>
          <a:solidFill>
            <a:srgbClr val="fe8637"/>
          </a:solidFill>
          <a:ln w="28575">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22" name="Oval 23"/>
          <p:cNvSpPr/>
          <p:nvPr/>
        </p:nvSpPr>
        <p:spPr>
          <a:xfrm>
            <a:off x="1091160" y="5500800"/>
            <a:ext cx="136800" cy="136800"/>
          </a:xfrm>
          <a:prstGeom prst="ellipse">
            <a:avLst/>
          </a:prstGeom>
          <a:solidFill>
            <a:srgbClr val="fe8637"/>
          </a:solidFill>
          <a:ln w="127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23" name="Oval 25"/>
          <p:cNvSpPr/>
          <p:nvPr/>
        </p:nvSpPr>
        <p:spPr>
          <a:xfrm>
            <a:off x="1664280" y="5788080"/>
            <a:ext cx="273960" cy="273960"/>
          </a:xfrm>
          <a:prstGeom prst="ellipse">
            <a:avLst/>
          </a:prstGeom>
          <a:solidFill>
            <a:srgbClr val="fe8637"/>
          </a:solidFill>
          <a:ln w="127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24" name="Oval 24"/>
          <p:cNvSpPr/>
          <p:nvPr/>
        </p:nvSpPr>
        <p:spPr>
          <a:xfrm>
            <a:off x="1905120" y="4495680"/>
            <a:ext cx="365400" cy="365400"/>
          </a:xfrm>
          <a:prstGeom prst="ellipse">
            <a:avLst/>
          </a:prstGeom>
          <a:solidFill>
            <a:srgbClr val="fe8637"/>
          </a:solidFill>
          <a:ln w="28575">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25" name="PlaceHolder 4"/>
          <p:cNvSpPr>
            <a:spLocks noGrp="1"/>
          </p:cNvSpPr>
          <p:nvPr>
            <p:ph type="sldNum" idx="3"/>
          </p:nvPr>
        </p:nvSpPr>
        <p:spPr>
          <a:xfrm>
            <a:off x="1325520" y="4928760"/>
            <a:ext cx="609120" cy="517320"/>
          </a:xfrm>
          <a:prstGeom prst="rect">
            <a:avLst/>
          </a:prstGeom>
          <a:noFill/>
          <a:ln w="0">
            <a:noFill/>
          </a:ln>
        </p:spPr>
        <p:txBody>
          <a:bodyPr lIns="90000" rIns="90000" tIns="45000" bIns="45000" anchor="ctr">
            <a:noAutofit/>
          </a:bodyPr>
          <a:lstStyle>
            <a:lvl1pPr indent="0" algn="ctr">
              <a:lnSpc>
                <a:spcPct val="100000"/>
              </a:lnSpc>
              <a:buNone/>
              <a:defRPr b="1" lang="en-US" sz="1400" spc="-1" strike="noStrike">
                <a:solidFill>
                  <a:srgbClr val="ffffff"/>
                </a:solidFill>
                <a:latin typeface="Century Schoolbook"/>
              </a:defRPr>
            </a:lvl1pPr>
          </a:lstStyle>
          <a:p>
            <a:pPr indent="0" algn="ctr">
              <a:lnSpc>
                <a:spcPct val="100000"/>
              </a:lnSpc>
              <a:buNone/>
            </a:pPr>
            <a:fld id="{37AE0246-C66F-45C0-953D-2123FC909F44}" type="slidenum">
              <a:rPr b="1" lang="en-US" sz="1400" spc="-1" strike="noStrike">
                <a:solidFill>
                  <a:srgbClr val="ffffff"/>
                </a:solidFill>
                <a:latin typeface="Century Schoolbook"/>
              </a:rPr>
              <a:t>&lt;number&gt;</a:t>
            </a:fld>
            <a:endParaRPr b="0" lang="en-IN" sz="1400" spc="-1" strike="noStrike">
              <a:solidFill>
                <a:srgbClr val="000000"/>
              </a:solidFill>
              <a:latin typeface="Times New Roman"/>
            </a:endParaRPr>
          </a:p>
        </p:txBody>
      </p:sp>
      <p:sp>
        <p:nvSpPr>
          <p:cNvPr id="2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Schoolbook"/>
              </a:rPr>
              <a:t>Click to edit the outline text format</a:t>
            </a:r>
            <a:endParaRPr b="0" lang="en-US" sz="2400" spc="-1" strike="noStrike">
              <a:solidFill>
                <a:srgbClr val="000000"/>
              </a:solidFill>
              <a:latin typeface="Century Schoolbook"/>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Schoolbook"/>
              </a:rPr>
              <a:t>Second Outline Level</a:t>
            </a:r>
            <a:endParaRPr b="0" lang="en-US" sz="1800" spc="-1" strike="noStrike">
              <a:solidFill>
                <a:srgbClr val="000000"/>
              </a:solidFill>
              <a:latin typeface="Century Schoo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Schoolbook"/>
              </a:rPr>
              <a:t>Third Outline Level</a:t>
            </a:r>
            <a:endParaRPr b="0" lang="en-US" sz="1800" spc="-1" strike="noStrike">
              <a:solidFill>
                <a:srgbClr val="000000"/>
              </a:solidFill>
              <a:latin typeface="Century Schoolbook"/>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Schoolbook"/>
              </a:rPr>
              <a:t>Fourth Outline Level</a:t>
            </a:r>
            <a:endParaRPr b="0" lang="en-US" sz="1600" spc="-1" strike="noStrike">
              <a:solidFill>
                <a:srgbClr val="000000"/>
              </a:solidFill>
              <a:latin typeface="Century Schoo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Fifth Outline Level</a:t>
            </a:r>
            <a:endParaRPr b="0" lang="en-US" sz="2000" spc="-1" strike="noStrike">
              <a:solidFill>
                <a:srgbClr val="000000"/>
              </a:solidFill>
              <a:latin typeface="Century Schoo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Sixth Outline Level</a:t>
            </a:r>
            <a:endParaRPr b="0" lang="en-US" sz="2000" spc="-1" strike="noStrike">
              <a:solidFill>
                <a:srgbClr val="000000"/>
              </a:solidFill>
              <a:latin typeface="Century Schoo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Seventh Outline Level</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Straight Connector 15"/>
          <p:cNvSpPr/>
          <p:nvPr/>
        </p:nvSpPr>
        <p:spPr>
          <a:xfrm>
            <a:off x="8762760" y="0"/>
            <a:ext cx="360" cy="6858000"/>
          </a:xfrm>
          <a:prstGeom prst="line">
            <a:avLst/>
          </a:prstGeom>
          <a:ln w="38100">
            <a:solidFill>
              <a:srgbClr val="fe8637">
                <a:tint val="60000"/>
                <a:alpha val="93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64" name="Straight Connector 6"/>
          <p:cNvSpPr/>
          <p:nvPr/>
        </p:nvSpPr>
        <p:spPr>
          <a:xfrm>
            <a:off x="75960" y="0"/>
            <a:ext cx="360" cy="6858000"/>
          </a:xfrm>
          <a:prstGeom prst="line">
            <a:avLst/>
          </a:prstGeom>
          <a:ln w="57150">
            <a:solidFill>
              <a:srgbClr val="fe8637">
                <a:tint val="60000"/>
              </a:srgbClr>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65" name="Straight Connector 8"/>
          <p:cNvSpPr/>
          <p:nvPr/>
        </p:nvSpPr>
        <p:spPr>
          <a:xfrm>
            <a:off x="8991360" y="0"/>
            <a:ext cx="360" cy="6858000"/>
          </a:xfrm>
          <a:prstGeom prst="line">
            <a:avLst/>
          </a:prstGeom>
          <a:ln w="19050">
            <a:solidFill>
              <a:srgbClr val="fe8637"/>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66" name="Rectangle 9"/>
          <p:cNvSpPr/>
          <p:nvPr/>
        </p:nvSpPr>
        <p:spPr>
          <a:xfrm>
            <a:off x="8839080" y="0"/>
            <a:ext cx="304560" cy="6857640"/>
          </a:xfrm>
          <a:prstGeom prst="rect">
            <a:avLst/>
          </a:prstGeom>
          <a:solidFill>
            <a:schemeClr val="accent1">
              <a:tint val="60000"/>
              <a:alpha val="87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67" name="Straight Connector 10"/>
          <p:cNvSpPr/>
          <p:nvPr/>
        </p:nvSpPr>
        <p:spPr>
          <a:xfrm>
            <a:off x="8915400" y="0"/>
            <a:ext cx="360" cy="6858000"/>
          </a:xfrm>
          <a:prstGeom prst="line">
            <a:avLst/>
          </a:prstGeom>
          <a:ln w="9525">
            <a:solidFill>
              <a:srgbClr val="fe8637"/>
            </a:solidFill>
            <a:round/>
          </a:ln>
        </p:spPr>
        <p:style>
          <a:lnRef idx="0"/>
          <a:fillRef idx="0"/>
          <a:effectRef idx="0"/>
          <a:fontRef idx="minor"/>
        </p:style>
        <p:txBody>
          <a:bodyPr anchor="t">
            <a:noAutofit/>
          </a:bodyPr>
          <a:p>
            <a:endParaRPr b="0" lang="en-US" sz="1800" spc="-1" strike="noStrike">
              <a:solidFill>
                <a:srgbClr val="000000"/>
              </a:solidFill>
              <a:latin typeface="Century Schoolbook"/>
            </a:endParaRPr>
          </a:p>
        </p:txBody>
      </p:sp>
      <p:sp>
        <p:nvSpPr>
          <p:cNvPr id="68" name="Oval 11"/>
          <p:cNvSpPr/>
          <p:nvPr/>
        </p:nvSpPr>
        <p:spPr>
          <a:xfrm>
            <a:off x="8156520" y="5715000"/>
            <a:ext cx="548280" cy="548280"/>
          </a:xfrm>
          <a:prstGeom prst="ellipse">
            <a:avLst/>
          </a:prstGeom>
          <a:solidFill>
            <a:srgbClr val="fe8637"/>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entury Schoolbook"/>
            </a:endParaRPr>
          </a:p>
        </p:txBody>
      </p:sp>
      <p:sp>
        <p:nvSpPr>
          <p:cNvPr id="69"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70" name="PlaceHolder 2"/>
          <p:cNvSpPr>
            <a:spLocks noGrp="1"/>
          </p:cNvSpPr>
          <p:nvPr>
            <p:ph type="body"/>
          </p:nvPr>
        </p:nvSpPr>
        <p:spPr>
          <a:xfrm>
            <a:off x="457200" y="1600200"/>
            <a:ext cx="7467120" cy="4873320"/>
          </a:xfrm>
          <a:prstGeom prst="rect">
            <a:avLst/>
          </a:prstGeom>
          <a:noFill/>
          <a:ln w="0">
            <a:noFill/>
          </a:ln>
        </p:spPr>
        <p:txBody>
          <a:bodyPr lIns="90000" rIns="90000" tIns="45000" bIns="45000" anchor="t">
            <a:noAutofit/>
          </a:bodyPr>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432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88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88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88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71" name="PlaceHolder 3"/>
          <p:cNvSpPr>
            <a:spLocks noGrp="1"/>
          </p:cNvSpPr>
          <p:nvPr>
            <p:ph type="dt" idx="4"/>
          </p:nvPr>
        </p:nvSpPr>
        <p:spPr>
          <a:xfrm rot="5400000">
            <a:off x="7589520" y="1081800"/>
            <a:ext cx="2011320" cy="383760"/>
          </a:xfrm>
          <a:prstGeom prst="rect">
            <a:avLst/>
          </a:prstGeom>
          <a:noFill/>
          <a:ln w="0">
            <a:noFill/>
          </a:ln>
        </p:spPr>
        <p:txBody>
          <a:bodyPr lIns="90000" rIns="90000" tIns="45000" bIns="45000" anchor="ctr">
            <a:noAutofit/>
          </a:bodyPr>
          <a:lstStyle>
            <a:lvl1pPr indent="0" algn="r">
              <a:lnSpc>
                <a:spcPct val="100000"/>
              </a:lnSpc>
              <a:buNone/>
              <a:defRPr b="0" lang="en-US" sz="1200" spc="-1" strike="noStrike">
                <a:solidFill>
                  <a:srgbClr val="575f6d"/>
                </a:solidFill>
                <a:latin typeface="Century Schoolbook"/>
              </a:defRPr>
            </a:lvl1pPr>
          </a:lstStyle>
          <a:p>
            <a:pPr indent="0" algn="r">
              <a:lnSpc>
                <a:spcPct val="100000"/>
              </a:lnSpc>
              <a:buNone/>
            </a:pPr>
            <a:r>
              <a:rPr b="0" lang="en-US" sz="1200" spc="-1" strike="noStrike">
                <a:solidFill>
                  <a:srgbClr val="575f6d"/>
                </a:solidFill>
                <a:latin typeface="Century Schoolbook"/>
              </a:rPr>
              <a:t>&lt;date/time&gt;</a:t>
            </a:r>
            <a:endParaRPr b="0" lang="en-IN" sz="1200" spc="-1" strike="noStrike">
              <a:solidFill>
                <a:srgbClr val="000000"/>
              </a:solidFill>
              <a:latin typeface="Times New Roman"/>
            </a:endParaRPr>
          </a:p>
        </p:txBody>
      </p:sp>
      <p:sp>
        <p:nvSpPr>
          <p:cNvPr id="72" name="PlaceHolder 4"/>
          <p:cNvSpPr>
            <a:spLocks noGrp="1"/>
          </p:cNvSpPr>
          <p:nvPr>
            <p:ph type="sldNum" idx="5"/>
          </p:nvPr>
        </p:nvSpPr>
        <p:spPr>
          <a:xfrm>
            <a:off x="8129160" y="5734080"/>
            <a:ext cx="609120" cy="520920"/>
          </a:xfrm>
          <a:prstGeom prst="rect">
            <a:avLst/>
          </a:prstGeom>
          <a:noFill/>
          <a:ln w="0">
            <a:noFill/>
          </a:ln>
        </p:spPr>
        <p:txBody>
          <a:bodyPr lIns="90000" rIns="90000" tIns="45000" bIns="45000" anchor="ctr">
            <a:noAutofit/>
          </a:bodyPr>
          <a:lstStyle>
            <a:lvl1pPr indent="0" algn="ctr">
              <a:lnSpc>
                <a:spcPct val="100000"/>
              </a:lnSpc>
              <a:buNone/>
              <a:defRPr b="1" lang="en-US" sz="1400" spc="-1" strike="noStrike">
                <a:solidFill>
                  <a:srgbClr val="ffffff"/>
                </a:solidFill>
                <a:latin typeface="Century Schoolbook"/>
              </a:defRPr>
            </a:lvl1pPr>
          </a:lstStyle>
          <a:p>
            <a:pPr indent="0" algn="ctr">
              <a:lnSpc>
                <a:spcPct val="100000"/>
              </a:lnSpc>
              <a:buNone/>
            </a:pPr>
            <a:fld id="{AB749AF4-CAAC-4425-9C9F-607D2E5B266A}" type="slidenum">
              <a:rPr b="1" lang="en-US" sz="1400" spc="-1" strike="noStrike">
                <a:solidFill>
                  <a:srgbClr val="ffffff"/>
                </a:solidFill>
                <a:latin typeface="Century Schoolbook"/>
              </a:rPr>
              <a:t>&lt;number&gt;</a:t>
            </a:fld>
            <a:endParaRPr b="0" lang="en-IN" sz="1400" spc="-1" strike="noStrike">
              <a:solidFill>
                <a:srgbClr val="000000"/>
              </a:solidFill>
              <a:latin typeface="Times New Roman"/>
            </a:endParaRPr>
          </a:p>
        </p:txBody>
      </p:sp>
      <p:sp>
        <p:nvSpPr>
          <p:cNvPr id="73" name="PlaceHolder 5"/>
          <p:cNvSpPr>
            <a:spLocks noGrp="1"/>
          </p:cNvSpPr>
          <p:nvPr>
            <p:ph type="ftr" idx="6"/>
          </p:nvPr>
        </p:nvSpPr>
        <p:spPr>
          <a:xfrm rot="5400000">
            <a:off x="6990480" y="3737160"/>
            <a:ext cx="3200040" cy="365400"/>
          </a:xfrm>
          <a:prstGeom prst="rect">
            <a:avLst/>
          </a:prstGeom>
          <a:noFill/>
          <a:ln w="0">
            <a:noFill/>
          </a:ln>
        </p:spPr>
        <p:txBody>
          <a:bodyPr lIns="90000" rIns="90000" tIns="45000" bIns="4500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835640" y="2133000"/>
            <a:ext cx="6857640" cy="990360"/>
          </a:xfrm>
          <a:prstGeom prst="rect">
            <a:avLst/>
          </a:prstGeom>
          <a:noFill/>
          <a:ln w="0">
            <a:noFill/>
          </a:ln>
        </p:spPr>
        <p:txBody>
          <a:bodyPr lIns="90000" rIns="90000" tIns="45000" bIns="45000" anchor="b">
            <a:normAutofit fontScale="97000"/>
          </a:bodyPr>
          <a:p>
            <a:pPr indent="0">
              <a:lnSpc>
                <a:spcPct val="100000"/>
              </a:lnSpc>
              <a:buNone/>
            </a:pPr>
            <a:r>
              <a:rPr b="1" lang="en-US" sz="3000" spc="-1" strike="noStrike" cap="small">
                <a:solidFill>
                  <a:srgbClr val="575f6d"/>
                </a:solidFill>
                <a:latin typeface="Century Schoolbook"/>
              </a:rPr>
              <a:t>Automatic Accident Detection &amp; Rescue Management System</a:t>
            </a:r>
            <a:endParaRPr b="0" lang="en-US" sz="3000" spc="-1" strike="noStrike">
              <a:solidFill>
                <a:srgbClr val="000000"/>
              </a:solidFill>
              <a:latin typeface="Century Schoolbook"/>
            </a:endParaRPr>
          </a:p>
        </p:txBody>
      </p:sp>
      <p:sp>
        <p:nvSpPr>
          <p:cNvPr id="111" name="PlaceHolder 2"/>
          <p:cNvSpPr>
            <a:spLocks noGrp="1"/>
          </p:cNvSpPr>
          <p:nvPr>
            <p:ph type="subTitle"/>
          </p:nvPr>
        </p:nvSpPr>
        <p:spPr>
          <a:xfrm>
            <a:off x="2771640" y="3645000"/>
            <a:ext cx="5544360" cy="2664000"/>
          </a:xfrm>
          <a:prstGeom prst="rect">
            <a:avLst/>
          </a:prstGeom>
          <a:noFill/>
          <a:ln w="0">
            <a:noFill/>
          </a:ln>
        </p:spPr>
        <p:txBody>
          <a:bodyPr lIns="90000" rIns="90000" tIns="45000" bIns="45000" anchor="t">
            <a:normAutofit fontScale="85000"/>
          </a:bodyPr>
          <a:p>
            <a:pPr indent="0">
              <a:lnSpc>
                <a:spcPct val="100000"/>
              </a:lnSpc>
              <a:spcBef>
                <a:spcPts val="601"/>
              </a:spcBef>
              <a:buNone/>
              <a:tabLst>
                <a:tab algn="l" pos="0"/>
              </a:tabLst>
            </a:pP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Group Members</a:t>
            </a:r>
            <a:endParaRPr b="0" lang="en-IN" sz="1800" spc="-1" strike="noStrike">
              <a:solidFill>
                <a:srgbClr val="000000"/>
              </a:solidFill>
              <a:latin typeface="Arial"/>
            </a:endParaRPr>
          </a:p>
          <a:p>
            <a:pPr indent="0">
              <a:lnSpc>
                <a:spcPct val="100000"/>
              </a:lnSpc>
              <a:spcBef>
                <a:spcPts val="601"/>
              </a:spcBef>
              <a:buNone/>
              <a:tabLst>
                <a:tab algn="l" pos="0"/>
              </a:tabLst>
            </a:pPr>
            <a:r>
              <a:rPr b="1" lang="en-US" sz="1800" spc="-1" strike="noStrike">
                <a:solidFill>
                  <a:srgbClr val="575f6d"/>
                </a:solidFill>
                <a:latin typeface="Century Schoolbook"/>
              </a:rPr>
              <a:t>Abhishek Fartade </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230340130001</a:t>
            </a:r>
            <a:endParaRPr b="0" lang="en-IN" sz="1800" spc="-1" strike="noStrike">
              <a:solidFill>
                <a:srgbClr val="000000"/>
              </a:solidFill>
              <a:latin typeface="Arial"/>
            </a:endParaRPr>
          </a:p>
          <a:p>
            <a:pPr indent="0">
              <a:lnSpc>
                <a:spcPct val="100000"/>
              </a:lnSpc>
              <a:spcBef>
                <a:spcPts val="601"/>
              </a:spcBef>
              <a:buNone/>
              <a:tabLst>
                <a:tab algn="l" pos="0"/>
              </a:tabLst>
            </a:pPr>
            <a:r>
              <a:rPr b="1" lang="en-US" sz="1800" spc="-1" strike="noStrike">
                <a:solidFill>
                  <a:srgbClr val="575f6d"/>
                </a:solidFill>
                <a:latin typeface="Century Schoolbook"/>
              </a:rPr>
              <a:t>Ankita Mishra</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230340130009</a:t>
            </a:r>
            <a:endParaRPr b="0" lang="en-IN" sz="1800" spc="-1" strike="noStrike">
              <a:solidFill>
                <a:srgbClr val="000000"/>
              </a:solidFill>
              <a:latin typeface="Arial"/>
            </a:endParaRPr>
          </a:p>
          <a:p>
            <a:pPr indent="0">
              <a:lnSpc>
                <a:spcPct val="100000"/>
              </a:lnSpc>
              <a:spcBef>
                <a:spcPts val="601"/>
              </a:spcBef>
              <a:buNone/>
              <a:tabLst>
                <a:tab algn="l" pos="0"/>
              </a:tabLst>
            </a:pPr>
            <a:r>
              <a:rPr b="1" lang="en-US" sz="1800" spc="-1" strike="noStrike">
                <a:solidFill>
                  <a:srgbClr val="575f6d"/>
                </a:solidFill>
                <a:latin typeface="Century Schoolbook"/>
              </a:rPr>
              <a:t>Gaikwad Atul Jalindar</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230340130019</a:t>
            </a:r>
            <a:endParaRPr b="0" lang="en-IN" sz="1800" spc="-1" strike="noStrike">
              <a:solidFill>
                <a:srgbClr val="000000"/>
              </a:solidFill>
              <a:latin typeface="Arial"/>
            </a:endParaRPr>
          </a:p>
          <a:p>
            <a:pPr indent="0">
              <a:lnSpc>
                <a:spcPct val="100000"/>
              </a:lnSpc>
              <a:spcBef>
                <a:spcPts val="601"/>
              </a:spcBef>
              <a:buNone/>
              <a:tabLst>
                <a:tab algn="l" pos="0"/>
              </a:tabLst>
            </a:pPr>
            <a:r>
              <a:rPr b="1" lang="en-US" sz="1800" spc="-1" strike="noStrike">
                <a:solidFill>
                  <a:srgbClr val="575f6d"/>
                </a:solidFill>
                <a:latin typeface="Century Schoolbook"/>
              </a:rPr>
              <a:t>JadhavAbhishek Devidas</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230340130020</a:t>
            </a:r>
            <a:endParaRPr b="0" lang="en-IN" sz="1800" spc="-1" strike="noStrike">
              <a:solidFill>
                <a:srgbClr val="000000"/>
              </a:solidFill>
              <a:latin typeface="Arial"/>
            </a:endParaRPr>
          </a:p>
          <a:p>
            <a:pPr indent="0">
              <a:lnSpc>
                <a:spcPct val="100000"/>
              </a:lnSpc>
              <a:spcBef>
                <a:spcPts val="601"/>
              </a:spcBef>
              <a:buNone/>
              <a:tabLst>
                <a:tab algn="l" pos="0"/>
              </a:tabLst>
            </a:pPr>
            <a:r>
              <a:rPr b="1" lang="en-US" sz="1800" spc="-1" strike="noStrike">
                <a:solidFill>
                  <a:srgbClr val="575f6d"/>
                </a:solidFill>
                <a:latin typeface="Century Schoolbook"/>
              </a:rPr>
              <a:t>Riya Soni </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230340130043</a:t>
            </a:r>
            <a:endParaRPr b="0" lang="en-IN" sz="1800" spc="-1" strike="noStrike">
              <a:solidFill>
                <a:srgbClr val="000000"/>
              </a:solidFill>
              <a:latin typeface="Arial"/>
            </a:endParaRPr>
          </a:p>
          <a:p>
            <a:pPr indent="0">
              <a:lnSpc>
                <a:spcPct val="100000"/>
              </a:lnSpc>
              <a:spcBef>
                <a:spcPts val="601"/>
              </a:spcBef>
              <a:buNone/>
              <a:tabLst>
                <a:tab algn="l" pos="0"/>
              </a:tabLst>
            </a:pPr>
            <a:endParaRPr b="0" lang="en-IN" sz="1800" spc="-1" strike="noStrike">
              <a:solidFill>
                <a:srgbClr val="000000"/>
              </a:solidFill>
              <a:latin typeface="Arial"/>
            </a:endParaRPr>
          </a:p>
          <a:p>
            <a:pPr indent="0">
              <a:lnSpc>
                <a:spcPct val="100000"/>
              </a:lnSpc>
              <a:spcBef>
                <a:spcPts val="601"/>
              </a:spcBef>
              <a:buNone/>
              <a:tabLst>
                <a:tab algn="l" pos="0"/>
              </a:tabLst>
            </a:pP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Guided By</a:t>
            </a:r>
            <a:endParaRPr b="0" lang="en-IN" sz="1800" spc="-1" strike="noStrike">
              <a:solidFill>
                <a:srgbClr val="000000"/>
              </a:solidFill>
              <a:latin typeface="Arial"/>
            </a:endParaRPr>
          </a:p>
          <a:p>
            <a:pPr indent="0">
              <a:lnSpc>
                <a:spcPct val="100000"/>
              </a:lnSpc>
              <a:spcBef>
                <a:spcPts val="601"/>
              </a:spcBef>
              <a:buNone/>
              <a:tabLst>
                <a:tab algn="l" pos="0"/>
              </a:tabLst>
            </a:pPr>
            <a:r>
              <a:rPr b="1" lang="en-US" sz="1800" spc="-1" strike="noStrike">
                <a:solidFill>
                  <a:srgbClr val="575f6d"/>
                </a:solidFill>
                <a:latin typeface="Century Schoolbook"/>
              </a:rPr>
              <a:t>	</a:t>
            </a:r>
            <a:r>
              <a:rPr b="1" lang="en-US" sz="1800" spc="-1" strike="noStrike">
                <a:solidFill>
                  <a:srgbClr val="575f6d"/>
                </a:solidFill>
                <a:latin typeface="Century Schoolbook"/>
              </a:rPr>
              <a:t>                  </a:t>
            </a:r>
            <a:r>
              <a:rPr b="1" lang="en-US" sz="1800" spc="-1" strike="noStrike">
                <a:solidFill>
                  <a:srgbClr val="575f6d"/>
                </a:solidFill>
                <a:latin typeface="Century Schoolbook"/>
              </a:rPr>
              <a:t>Bhupendra Singh</a:t>
            </a:r>
            <a:endParaRPr b="0" lang="en-IN" sz="1800" spc="-1" strike="noStrike">
              <a:solidFill>
                <a:srgbClr val="000000"/>
              </a:solidFill>
              <a:latin typeface="Arial"/>
            </a:endParaRPr>
          </a:p>
        </p:txBody>
      </p:sp>
      <p:pic>
        <p:nvPicPr>
          <p:cNvPr id="112" name="Picture 4" descr=""/>
          <p:cNvPicPr/>
          <p:nvPr/>
        </p:nvPicPr>
        <p:blipFill>
          <a:blip r:embed="rId1"/>
          <a:stretch/>
        </p:blipFill>
        <p:spPr>
          <a:xfrm>
            <a:off x="179640" y="260640"/>
            <a:ext cx="1918440" cy="997920"/>
          </a:xfrm>
          <a:prstGeom prst="rect">
            <a:avLst/>
          </a:prstGeom>
          <a:ln w="0">
            <a:noFill/>
          </a:ln>
        </p:spPr>
      </p:pic>
      <p:pic>
        <p:nvPicPr>
          <p:cNvPr id="113" name="Picture 4" descr=""/>
          <p:cNvPicPr/>
          <p:nvPr/>
        </p:nvPicPr>
        <p:blipFill>
          <a:blip r:embed="rId2"/>
          <a:stretch/>
        </p:blipFill>
        <p:spPr>
          <a:xfrm>
            <a:off x="1979640" y="0"/>
            <a:ext cx="6568200" cy="16394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Flow chart</a:t>
            </a:r>
            <a:endParaRPr b="0" lang="en-US" sz="3000" spc="-1" strike="noStrike">
              <a:solidFill>
                <a:srgbClr val="000000"/>
              </a:solidFill>
              <a:latin typeface="Century Schoolbook"/>
            </a:endParaRPr>
          </a:p>
        </p:txBody>
      </p:sp>
      <p:sp>
        <p:nvSpPr>
          <p:cNvPr id="141" name="PlaceHolder 2"/>
          <p:cNvSpPr>
            <a:spLocks noGrp="1"/>
          </p:cNvSpPr>
          <p:nvPr>
            <p:ph/>
          </p:nvPr>
        </p:nvSpPr>
        <p:spPr>
          <a:xfrm>
            <a:off x="-1080000" y="1620000"/>
            <a:ext cx="7467120" cy="4873320"/>
          </a:xfrm>
          <a:prstGeom prst="rect">
            <a:avLst/>
          </a:prstGeom>
          <a:noFill/>
          <a:ln w="0">
            <a:noFill/>
          </a:ln>
        </p:spPr>
        <p:txBody>
          <a:bodyPr lIns="90000" rIns="90000" tIns="45000" bIns="45000" anchor="t">
            <a:noAutofit/>
          </a:bodyPr>
          <a:p>
            <a:pPr indent="0">
              <a:spcBef>
                <a:spcPts val="1417"/>
              </a:spcBef>
              <a:buNone/>
            </a:pPr>
            <a:endParaRPr b="0" lang="en-US" sz="2400" spc="-1" strike="noStrike">
              <a:solidFill>
                <a:srgbClr val="000000"/>
              </a:solidFill>
              <a:latin typeface="Century Schoolbook"/>
            </a:endParaRPr>
          </a:p>
        </p:txBody>
      </p:sp>
      <p:pic>
        <p:nvPicPr>
          <p:cNvPr id="142" name="" descr=""/>
          <p:cNvPicPr/>
          <p:nvPr/>
        </p:nvPicPr>
        <p:blipFill>
          <a:blip r:embed="rId1"/>
          <a:stretch/>
        </p:blipFill>
        <p:spPr>
          <a:xfrm>
            <a:off x="3060000" y="1980000"/>
            <a:ext cx="3619440" cy="468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Softwares</a:t>
            </a:r>
            <a:endParaRPr b="0" lang="en-US" sz="3000" spc="-1" strike="noStrike">
              <a:solidFill>
                <a:srgbClr val="000000"/>
              </a:solidFill>
              <a:latin typeface="Century Schoolbook"/>
            </a:endParaRPr>
          </a:p>
        </p:txBody>
      </p:sp>
      <p:sp>
        <p:nvSpPr>
          <p:cNvPr id="144" name="PlaceHolder 2"/>
          <p:cNvSpPr>
            <a:spLocks noGrp="1"/>
          </p:cNvSpPr>
          <p:nvPr>
            <p:ph/>
          </p:nvPr>
        </p:nvSpPr>
        <p:spPr>
          <a:xfrm>
            <a:off x="467640" y="1628640"/>
            <a:ext cx="3672000" cy="4873320"/>
          </a:xfrm>
          <a:prstGeom prst="rect">
            <a:avLst/>
          </a:prstGeom>
          <a:noFill/>
          <a:ln w="0">
            <a:noFill/>
          </a:ln>
        </p:spPr>
        <p:txBody>
          <a:bodyPr lIns="90000" rIns="90000" tIns="45000" bIns="45000" anchor="t">
            <a:normAutofit/>
          </a:bodyPr>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tabLst>
                <a:tab algn="l" pos="0"/>
              </a:tabLst>
            </a:pPr>
            <a:r>
              <a:rPr b="0" lang="en-US" sz="2400" spc="-1" strike="noStrike">
                <a:solidFill>
                  <a:srgbClr val="000000"/>
                </a:solidFill>
                <a:latin typeface="Century Schoolbook"/>
              </a:rPr>
              <a:t> </a:t>
            </a:r>
            <a:r>
              <a:rPr b="0" lang="en-US" sz="2400" spc="-1" strike="noStrike">
                <a:solidFill>
                  <a:srgbClr val="000000"/>
                </a:solidFill>
                <a:latin typeface="Century Schoolbook"/>
              </a:rPr>
              <a:t>IDE </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r>
              <a:rPr b="0" lang="en-US" sz="2400" spc="-1" strike="noStrike">
                <a:solidFill>
                  <a:srgbClr val="000000"/>
                </a:solidFill>
                <a:latin typeface="Century Schoolbook"/>
              </a:rPr>
              <a:t> </a:t>
            </a:r>
            <a:r>
              <a:rPr b="0" lang="en-US" sz="2400" spc="-1" strike="noStrike">
                <a:solidFill>
                  <a:srgbClr val="000000"/>
                </a:solidFill>
                <a:latin typeface="Century Schoolbook"/>
              </a:rPr>
              <a:t>- Aruino IDE</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r>
              <a:rPr b="0" lang="en-US" sz="2400" spc="-1" strike="noStrike">
                <a:solidFill>
                  <a:srgbClr val="000000"/>
                </a:solidFill>
                <a:latin typeface="Century Schoolbook"/>
              </a:rPr>
              <a:t> </a:t>
            </a:r>
            <a:r>
              <a:rPr b="0" lang="en-US" sz="2400" spc="-1" strike="noStrike">
                <a:solidFill>
                  <a:srgbClr val="000000"/>
                </a:solidFill>
                <a:latin typeface="Century Schoolbook"/>
              </a:rPr>
              <a:t>-Espressif IDE</a:t>
            </a:r>
            <a:endParaRPr b="0" lang="en-US" sz="2400" spc="-1" strike="noStrike">
              <a:solidFill>
                <a:srgbClr val="000000"/>
              </a:solidFill>
              <a:latin typeface="Century Schoolbook"/>
            </a:endParaRPr>
          </a:p>
          <a:p>
            <a:pPr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tabLst>
                <a:tab algn="l" pos="0"/>
              </a:tabLst>
            </a:pPr>
            <a:r>
              <a:rPr b="0" lang="en-US" sz="2400" spc="-1" strike="noStrike">
                <a:solidFill>
                  <a:srgbClr val="000000"/>
                </a:solidFill>
                <a:latin typeface="Century Schoolbook"/>
              </a:rPr>
              <a:t>Protocols</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r>
              <a:rPr b="0" lang="en-US" sz="2400" spc="-1" strike="noStrike">
                <a:solidFill>
                  <a:srgbClr val="000000"/>
                </a:solidFill>
                <a:latin typeface="Century Schoolbook"/>
              </a:rPr>
              <a:t>  </a:t>
            </a:r>
            <a:r>
              <a:rPr b="0" lang="en-US" sz="2400" spc="-1" strike="noStrike">
                <a:solidFill>
                  <a:srgbClr val="000000"/>
                </a:solidFill>
                <a:latin typeface="Century Schoolbook"/>
              </a:rPr>
              <a:t>- MQTT</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r>
              <a:rPr b="0" lang="en-US" sz="2400" spc="-1" strike="noStrike">
                <a:solidFill>
                  <a:srgbClr val="000000"/>
                </a:solidFill>
                <a:latin typeface="Century Schoolbook"/>
              </a:rPr>
              <a:t>  </a:t>
            </a:r>
            <a:r>
              <a:rPr b="0" lang="en-US" sz="2400" spc="-1" strike="noStrike">
                <a:solidFill>
                  <a:srgbClr val="000000"/>
                </a:solidFill>
                <a:latin typeface="Century Schoolbook"/>
              </a:rPr>
              <a:t>- UART</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tabLst>
                <a:tab algn="l" pos="0"/>
              </a:tabLst>
            </a:pPr>
            <a:r>
              <a:rPr b="0" lang="en-US" sz="2400" spc="-1" strike="noStrike">
                <a:solidFill>
                  <a:srgbClr val="000000"/>
                </a:solidFill>
                <a:latin typeface="Century Schoolbook"/>
              </a:rPr>
              <a:t>Operating system</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r>
              <a:rPr b="0" lang="en-US" sz="2400" spc="-1" strike="noStrike">
                <a:solidFill>
                  <a:srgbClr val="000000"/>
                </a:solidFill>
                <a:latin typeface="Century Schoolbook"/>
              </a:rPr>
              <a:t>  </a:t>
            </a:r>
            <a:r>
              <a:rPr b="0" lang="en-US" sz="2400" spc="-1" strike="noStrike">
                <a:solidFill>
                  <a:srgbClr val="000000"/>
                </a:solidFill>
                <a:latin typeface="Century Schoolbook"/>
              </a:rPr>
              <a:t>- FreeRTOS</a:t>
            </a:r>
            <a:endParaRPr b="0" lang="en-US" sz="2400" spc="-1" strike="noStrike">
              <a:solidFill>
                <a:srgbClr val="000000"/>
              </a:solidFill>
              <a:latin typeface="Century Schoolbook"/>
            </a:endParaRPr>
          </a:p>
        </p:txBody>
      </p:sp>
      <p:pic>
        <p:nvPicPr>
          <p:cNvPr id="145" name="Picture 3" descr="070b4860-0da4-4bc4-8c6b-332f6be2a0c0.jfif"/>
          <p:cNvPicPr/>
          <p:nvPr/>
        </p:nvPicPr>
        <p:blipFill>
          <a:blip r:embed="rId1"/>
          <a:stretch/>
        </p:blipFill>
        <p:spPr>
          <a:xfrm>
            <a:off x="4140000" y="1412640"/>
            <a:ext cx="4248000" cy="4680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Output</a:t>
            </a:r>
            <a:endParaRPr b="0" lang="en-US" sz="3000" spc="-1" strike="noStrike">
              <a:solidFill>
                <a:srgbClr val="000000"/>
              </a:solidFill>
              <a:latin typeface="Century Schoolbook"/>
            </a:endParaRPr>
          </a:p>
        </p:txBody>
      </p:sp>
      <p:pic>
        <p:nvPicPr>
          <p:cNvPr id="147" name="Content Placeholder 5" descr="Screenshot_20230826_093222 (1).png"/>
          <p:cNvPicPr/>
          <p:nvPr/>
        </p:nvPicPr>
        <p:blipFill>
          <a:blip r:embed="rId1"/>
          <a:stretch/>
        </p:blipFill>
        <p:spPr>
          <a:xfrm>
            <a:off x="1115640" y="1917000"/>
            <a:ext cx="6696360" cy="4200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Output </a:t>
            </a:r>
            <a:endParaRPr b="0" lang="en-US" sz="3000" spc="-1" strike="noStrike">
              <a:solidFill>
                <a:srgbClr val="000000"/>
              </a:solidFill>
              <a:latin typeface="Century Schoolbook"/>
            </a:endParaRPr>
          </a:p>
        </p:txBody>
      </p:sp>
      <p:pic>
        <p:nvPicPr>
          <p:cNvPr id="149" name="Content Placeholder 3" descr="Screenshot_20230828_033826.png"/>
          <p:cNvPicPr/>
          <p:nvPr/>
        </p:nvPicPr>
        <p:blipFill>
          <a:blip r:embed="rId1"/>
          <a:stretch/>
        </p:blipFill>
        <p:spPr>
          <a:xfrm>
            <a:off x="395640" y="1556640"/>
            <a:ext cx="4032000" cy="2736000"/>
          </a:xfrm>
          <a:prstGeom prst="rect">
            <a:avLst/>
          </a:prstGeom>
          <a:ln w="0">
            <a:noFill/>
          </a:ln>
        </p:spPr>
      </p:pic>
      <p:pic>
        <p:nvPicPr>
          <p:cNvPr id="150" name="Content Placeholder 3" descr="Screenshot_20230828_080004.png"/>
          <p:cNvPicPr/>
          <p:nvPr/>
        </p:nvPicPr>
        <p:blipFill>
          <a:blip r:embed="rId2"/>
          <a:stretch/>
        </p:blipFill>
        <p:spPr>
          <a:xfrm>
            <a:off x="4428000" y="1556640"/>
            <a:ext cx="4258440" cy="2643840"/>
          </a:xfrm>
          <a:prstGeom prst="rect">
            <a:avLst/>
          </a:prstGeom>
          <a:ln w="0">
            <a:noFill/>
          </a:ln>
        </p:spPr>
      </p:pic>
      <p:pic>
        <p:nvPicPr>
          <p:cNvPr id="151" name="Content Placeholder 3" descr="Screenshot_20230828_064503.png"/>
          <p:cNvPicPr/>
          <p:nvPr/>
        </p:nvPicPr>
        <p:blipFill>
          <a:blip r:embed="rId3"/>
          <a:stretch/>
        </p:blipFill>
        <p:spPr>
          <a:xfrm>
            <a:off x="1187640" y="4293000"/>
            <a:ext cx="6408360" cy="1987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Conclusion</a:t>
            </a:r>
            <a:endParaRPr b="0" lang="en-US" sz="3000" spc="-1" strike="noStrike">
              <a:solidFill>
                <a:srgbClr val="000000"/>
              </a:solidFill>
              <a:latin typeface="Century Schoolbook"/>
            </a:endParaRPr>
          </a:p>
        </p:txBody>
      </p:sp>
      <p:sp>
        <p:nvSpPr>
          <p:cNvPr id="153" name="PlaceHolder 2"/>
          <p:cNvSpPr>
            <a:spLocks noGrp="1"/>
          </p:cNvSpPr>
          <p:nvPr>
            <p:ph/>
          </p:nvPr>
        </p:nvSpPr>
        <p:spPr>
          <a:xfrm>
            <a:off x="457200" y="1600200"/>
            <a:ext cx="7467120" cy="4873320"/>
          </a:xfrm>
          <a:prstGeom prst="rect">
            <a:avLst/>
          </a:prstGeom>
          <a:noFill/>
          <a:ln w="0">
            <a:noFill/>
          </a:ln>
        </p:spPr>
        <p:txBody>
          <a:bodyPr lIns="90000" rIns="90000" tIns="45000" bIns="45000" anchor="t">
            <a:noAutofit/>
          </a:bodyPr>
          <a:p>
            <a:pPr marL="274320" indent="-274320">
              <a:lnSpc>
                <a:spcPct val="100000"/>
              </a:lnSpc>
              <a:spcBef>
                <a:spcPts val="601"/>
              </a:spcBef>
              <a:buClr>
                <a:srgbClr val="fe8637"/>
              </a:buClr>
              <a:buSzPct val="70000"/>
              <a:buFont typeface="Arial"/>
              <a:buChar char="•"/>
            </a:pPr>
            <a:r>
              <a:rPr b="0" lang="en-US" sz="2400" spc="-1" strike="noStrike">
                <a:solidFill>
                  <a:srgbClr val="000000"/>
                </a:solidFill>
                <a:latin typeface="Century Schoolbook"/>
              </a:rPr>
              <a:t>Significant innovation in road safety and emergency response</a:t>
            </a:r>
            <a:endParaRPr b="0" lang="en-US" sz="2400" spc="-1" strike="noStrike">
              <a:solidFill>
                <a:srgbClr val="000000"/>
              </a:solidFill>
              <a:latin typeface="Century Schoolbook"/>
            </a:endParaRPr>
          </a:p>
          <a:p>
            <a:pPr indent="0">
              <a:lnSpc>
                <a:spcPct val="100000"/>
              </a:lnSpc>
              <a:spcBef>
                <a:spcPts val="601"/>
              </a:spcBef>
              <a:buNone/>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pPr>
            <a:r>
              <a:rPr b="0" lang="en-US" sz="2400" spc="-1" strike="noStrike">
                <a:solidFill>
                  <a:srgbClr val="000000"/>
                </a:solidFill>
                <a:latin typeface="Century Schoolbook"/>
              </a:rPr>
              <a:t>The AADRMS's capabilities significantly reduce response times, potentially saving lives and minimizing injuries.</a:t>
            </a:r>
            <a:endParaRPr b="0" lang="en-US" sz="2400" spc="-1" strike="noStrike">
              <a:solidFill>
                <a:srgbClr val="000000"/>
              </a:solidFill>
              <a:latin typeface="Century Schoolbook"/>
            </a:endParaRPr>
          </a:p>
          <a:p>
            <a:pPr indent="0">
              <a:lnSpc>
                <a:spcPct val="100000"/>
              </a:lnSpc>
              <a:spcBef>
                <a:spcPts val="601"/>
              </a:spcBef>
              <a:buNone/>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pPr>
            <a:r>
              <a:rPr b="0" lang="en-US" sz="2400" spc="-1" strike="noStrike">
                <a:solidFill>
                  <a:srgbClr val="000000"/>
                </a:solidFill>
                <a:latin typeface="Century Schoolbook"/>
              </a:rPr>
              <a:t>The AADRMS is a testament to our commitment to a safer future on the roads, where technology plays a pivotal role in safeguarding lives.</a:t>
            </a:r>
            <a:endParaRPr b="0" lang="en-US" sz="2400" spc="-1" strike="noStrike">
              <a:solidFill>
                <a:srgbClr val="000000"/>
              </a:solidFill>
              <a:latin typeface="Century Schoolbook"/>
            </a:endParaRPr>
          </a:p>
          <a:p>
            <a:pPr indent="0">
              <a:lnSpc>
                <a:spcPct val="100000"/>
              </a:lnSpc>
              <a:spcBef>
                <a:spcPts val="601"/>
              </a:spcBef>
              <a:buNone/>
            </a:pPr>
            <a:endParaRPr b="0" lang="en-US" sz="2400" spc="-1" strike="noStrike">
              <a:solidFill>
                <a:srgbClr val="000000"/>
              </a:solidFill>
              <a:latin typeface="Century Schoolbook"/>
            </a:endParaRPr>
          </a:p>
          <a:p>
            <a:pPr indent="0">
              <a:lnSpc>
                <a:spcPct val="100000"/>
              </a:lnSpc>
              <a:spcBef>
                <a:spcPts val="601"/>
              </a:spcBef>
              <a:buNone/>
            </a:pPr>
            <a:endParaRPr b="0" lang="en-US" sz="2400" spc="-1"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Future Scope</a:t>
            </a:r>
            <a:endParaRPr b="0" lang="en-US" sz="3000" spc="-1" strike="noStrike">
              <a:solidFill>
                <a:srgbClr val="000000"/>
              </a:solidFill>
              <a:latin typeface="Century Schoolbook"/>
            </a:endParaRPr>
          </a:p>
        </p:txBody>
      </p:sp>
      <p:sp>
        <p:nvSpPr>
          <p:cNvPr id="155" name="PlaceHolder 2"/>
          <p:cNvSpPr>
            <a:spLocks noGrp="1"/>
          </p:cNvSpPr>
          <p:nvPr>
            <p:ph/>
          </p:nvPr>
        </p:nvSpPr>
        <p:spPr>
          <a:xfrm>
            <a:off x="457200" y="1600200"/>
            <a:ext cx="8074800" cy="4873320"/>
          </a:xfrm>
          <a:prstGeom prst="rect">
            <a:avLst/>
          </a:prstGeom>
          <a:noFill/>
          <a:ln w="0">
            <a:noFill/>
          </a:ln>
        </p:spPr>
        <p:txBody>
          <a:bodyPr lIns="90000" rIns="90000" tIns="45000" bIns="45000" anchor="t">
            <a:normAutofit/>
          </a:bodyPr>
          <a:p>
            <a:pPr marL="274320" indent="-274320">
              <a:lnSpc>
                <a:spcPct val="100000"/>
              </a:lnSpc>
              <a:spcBef>
                <a:spcPts val="601"/>
              </a:spcBef>
              <a:buClr>
                <a:srgbClr val="fe8637"/>
              </a:buClr>
              <a:buSzPct val="70000"/>
              <a:buFont typeface="Arial"/>
              <a:buChar char="•"/>
            </a:pPr>
            <a:r>
              <a:rPr b="0" lang="en-US" sz="2400" spc="-1" strike="noStrike">
                <a:solidFill>
                  <a:srgbClr val="000000"/>
                </a:solidFill>
                <a:latin typeface="Century Schoolbook"/>
              </a:rPr>
              <a:t>Incorporate machine learning algorithms to enhance the accuracy of accident detection by analyzing complex patterns from sensor data. This can improve the system's ability to differentiate between accidents and false positives.</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pPr>
            <a:r>
              <a:rPr b="0" lang="en-US" sz="2400" spc="-1" strike="noStrike">
                <a:solidFill>
                  <a:srgbClr val="000000"/>
                </a:solidFill>
                <a:latin typeface="Century Schoolbook"/>
              </a:rPr>
              <a:t>Develop algorithms that use historical accident data and real-time conditions to predict accident-prone areas. This proactive approach can enable authorities to take preemptive measures.</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pPr>
            <a:r>
              <a:rPr b="0" lang="en-US" sz="2400" spc="-1" strike="noStrike">
                <a:solidFill>
                  <a:srgbClr val="000000"/>
                </a:solidFill>
                <a:latin typeface="Century Schoolbook"/>
              </a:rPr>
              <a:t>Combine data from multiple sensors for more comprehensive accident detection. For instance, fusing accelerometer, GPS, and camera data can provide a holistic view of accidents.</a:t>
            </a:r>
            <a:endParaRPr b="0" lang="en-US" sz="2400" spc="-1" strike="noStrike">
              <a:solidFill>
                <a:srgbClr val="000000"/>
              </a:solidFill>
              <a:latin typeface="Century Schoolbook"/>
            </a:endParaRPr>
          </a:p>
          <a:p>
            <a:pPr indent="0">
              <a:lnSpc>
                <a:spcPct val="100000"/>
              </a:lnSpc>
              <a:spcBef>
                <a:spcPts val="601"/>
              </a:spcBef>
              <a:buNone/>
            </a:pPr>
            <a:endParaRPr b="0" lang="en-US" sz="2400" spc="-1" strike="noStrike">
              <a:solidFill>
                <a:srgbClr val="000000"/>
              </a:solidFill>
              <a:latin typeface="Century Schoolbook"/>
            </a:endParaRPr>
          </a:p>
          <a:p>
            <a:pPr indent="0">
              <a:lnSpc>
                <a:spcPct val="100000"/>
              </a:lnSpc>
              <a:spcBef>
                <a:spcPts val="601"/>
              </a:spcBef>
              <a:buNone/>
            </a:pPr>
            <a:endParaRPr b="0" lang="en-US" sz="2400" spc="-1"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1556640"/>
            <a:ext cx="7467120" cy="1583640"/>
          </a:xfrm>
          <a:prstGeom prst="rect">
            <a:avLst/>
          </a:prstGeom>
          <a:noFill/>
          <a:ln w="0">
            <a:noFill/>
          </a:ln>
        </p:spPr>
        <p:txBody>
          <a:bodyPr lIns="90000" rIns="90000" tIns="45000" bIns="45000" anchor="b">
            <a:normAutofit/>
          </a:bodyPr>
          <a:p>
            <a:pPr indent="0">
              <a:lnSpc>
                <a:spcPct val="100000"/>
              </a:lnSpc>
              <a:buNone/>
            </a:pPr>
            <a:r>
              <a:rPr b="0" lang="en-US" sz="4800" spc="-1" strike="noStrike" cap="small">
                <a:solidFill>
                  <a:srgbClr val="575f6d"/>
                </a:solidFill>
                <a:latin typeface="Century Schoolbook"/>
              </a:rPr>
              <a:t>        </a:t>
            </a:r>
            <a:r>
              <a:rPr b="0" lang="en-US" sz="6600" spc="-1" strike="noStrike" cap="small">
                <a:solidFill>
                  <a:srgbClr val="575f6d"/>
                </a:solidFill>
                <a:latin typeface="Century Schoolbook"/>
              </a:rPr>
              <a:t>Thank you !</a:t>
            </a:r>
            <a:endParaRPr b="0" lang="en-US" sz="6600" spc="-1" strike="noStrike">
              <a:solidFill>
                <a:srgbClr val="000000"/>
              </a:solidFill>
              <a:latin typeface="Century Schoolbook"/>
            </a:endParaRPr>
          </a:p>
        </p:txBody>
      </p:sp>
      <p:sp>
        <p:nvSpPr>
          <p:cNvPr id="157" name="PlaceHolder 2"/>
          <p:cNvSpPr>
            <a:spLocks noGrp="1"/>
          </p:cNvSpPr>
          <p:nvPr>
            <p:ph/>
          </p:nvPr>
        </p:nvSpPr>
        <p:spPr>
          <a:xfrm>
            <a:off x="457200" y="3717000"/>
            <a:ext cx="7467120" cy="2756520"/>
          </a:xfrm>
          <a:prstGeom prst="rect">
            <a:avLst/>
          </a:prstGeom>
          <a:noFill/>
          <a:ln w="0">
            <a:noFill/>
          </a:ln>
        </p:spPr>
        <p:txBody>
          <a:bodyPr lIns="90000" rIns="90000" tIns="45000" bIns="45000" anchor="t">
            <a:noAutofit/>
          </a:bodyPr>
          <a:p>
            <a:pPr indent="0">
              <a:spcBef>
                <a:spcPts val="1417"/>
              </a:spcBef>
              <a:buNone/>
            </a:pPr>
            <a:endParaRPr b="0" lang="en-US" sz="2400" spc="-1"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Contents</a:t>
            </a:r>
            <a:endParaRPr b="0" lang="en-US" sz="3000" spc="-1" strike="noStrike">
              <a:solidFill>
                <a:srgbClr val="000000"/>
              </a:solidFill>
              <a:latin typeface="Century Schoolbook"/>
            </a:endParaRPr>
          </a:p>
        </p:txBody>
      </p:sp>
      <p:sp>
        <p:nvSpPr>
          <p:cNvPr id="115" name="PlaceHolder 2"/>
          <p:cNvSpPr>
            <a:spLocks noGrp="1"/>
          </p:cNvSpPr>
          <p:nvPr>
            <p:ph/>
          </p:nvPr>
        </p:nvSpPr>
        <p:spPr>
          <a:xfrm>
            <a:off x="669240" y="1600200"/>
            <a:ext cx="7467120" cy="4873320"/>
          </a:xfrm>
          <a:prstGeom prst="rect">
            <a:avLst/>
          </a:prstGeom>
          <a:noFill/>
          <a:ln w="0">
            <a:noFill/>
          </a:ln>
        </p:spPr>
        <p:txBody>
          <a:bodyPr lIns="90000" rIns="90000" tIns="45000" bIns="45000" anchor="t">
            <a:noAutofit/>
          </a:bodyPr>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Project Introduction</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Objectives</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Hardware &amp; software used</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Block Diagram</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Flowchart</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Observation</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Output</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Conclusion</a:t>
            </a: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Future Scope</a:t>
            </a:r>
            <a:endParaRPr b="0" lang="en-US" sz="2400" spc="-1"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67640" y="18864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Introduction </a:t>
            </a:r>
            <a:br>
              <a:rPr sz="3000"/>
            </a:br>
            <a:r>
              <a:rPr b="0" lang="en-US" sz="3000" spc="-1" strike="noStrike" cap="small">
                <a:solidFill>
                  <a:srgbClr val="575f6d"/>
                </a:solidFill>
                <a:latin typeface="Century Schoolbook"/>
              </a:rPr>
              <a:t> </a:t>
            </a:r>
            <a:endParaRPr b="0" lang="en-US" sz="3000" spc="-1" strike="noStrike">
              <a:solidFill>
                <a:srgbClr val="000000"/>
              </a:solidFill>
              <a:latin typeface="Century Schoolbook"/>
            </a:endParaRPr>
          </a:p>
        </p:txBody>
      </p:sp>
      <p:sp>
        <p:nvSpPr>
          <p:cNvPr id="117" name="PlaceHolder 2"/>
          <p:cNvSpPr>
            <a:spLocks noGrp="1"/>
          </p:cNvSpPr>
          <p:nvPr>
            <p:ph/>
          </p:nvPr>
        </p:nvSpPr>
        <p:spPr>
          <a:xfrm>
            <a:off x="323640" y="1772640"/>
            <a:ext cx="7632360" cy="4873320"/>
          </a:xfrm>
          <a:prstGeom prst="rect">
            <a:avLst/>
          </a:prstGeom>
          <a:noFill/>
          <a:ln w="0">
            <a:noFill/>
          </a:ln>
        </p:spPr>
        <p:txBody>
          <a:bodyPr lIns="90000" rIns="90000" tIns="45000" bIns="45000" anchor="t">
            <a:normAutofit/>
          </a:bodyPr>
          <a:p>
            <a:pPr marL="274320" indent="0">
              <a:lnSpc>
                <a:spcPct val="100000"/>
              </a:lnSpc>
              <a:spcBef>
                <a:spcPts val="601"/>
              </a:spcBef>
              <a:buNone/>
              <a:tabLst>
                <a:tab algn="l" pos="0"/>
              </a:tabLst>
            </a:pPr>
            <a:r>
              <a:rPr b="0" lang="en-US" sz="2400" spc="-1" strike="noStrike">
                <a:solidFill>
                  <a:srgbClr val="000000"/>
                </a:solidFill>
                <a:latin typeface="Century Schoolbook"/>
              </a:rPr>
              <a:t>	</a:t>
            </a:r>
            <a:r>
              <a:rPr b="0" lang="en-US" sz="2400" spc="-1" strike="noStrike">
                <a:solidFill>
                  <a:srgbClr val="000000"/>
                </a:solidFill>
                <a:latin typeface="Century Schoolbook"/>
              </a:rPr>
              <a:t>  </a:t>
            </a:r>
            <a:r>
              <a:rPr b="0" lang="en-US" sz="2400" spc="-1" strike="noStrike">
                <a:solidFill>
                  <a:srgbClr val="000000"/>
                </a:solidFill>
                <a:latin typeface="Century Schoolbook"/>
              </a:rPr>
              <a:t>The constant improvement of technology leading to civilization in search of better prospects as expected an implosion of transportation system is observed that increment in number of vehicles on road result in increased chance of vehicular accidents . The accidents must be reported immediately in order to provide quick and proper medical assistance because there is also rise in unreported accidents.</a:t>
            </a:r>
            <a:endParaRPr b="0" lang="en-US" sz="2400" spc="-1"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buNone/>
            </a:pPr>
            <a:endParaRPr b="0" lang="en-US" sz="3000" spc="-1" strike="noStrike" cap="small">
              <a:solidFill>
                <a:srgbClr val="575f6d"/>
              </a:solidFill>
              <a:latin typeface="Century Schoolbook"/>
            </a:endParaRPr>
          </a:p>
        </p:txBody>
      </p:sp>
      <p:pic>
        <p:nvPicPr>
          <p:cNvPr id="119" name="Content Placeholder 3" descr="c933469c-f395-44da-8ce0-3c861feca2e6.jfif"/>
          <p:cNvPicPr/>
          <p:nvPr/>
        </p:nvPicPr>
        <p:blipFill>
          <a:blip r:embed="rId1"/>
          <a:stretch/>
        </p:blipFill>
        <p:spPr>
          <a:xfrm>
            <a:off x="899640" y="1484640"/>
            <a:ext cx="7006680" cy="3744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Objectives</a:t>
            </a:r>
            <a:endParaRPr b="0" lang="en-US" sz="3000" spc="-1" strike="noStrike">
              <a:solidFill>
                <a:srgbClr val="000000"/>
              </a:solidFill>
              <a:latin typeface="Century Schoolbook"/>
            </a:endParaRPr>
          </a:p>
        </p:txBody>
      </p:sp>
      <p:sp>
        <p:nvSpPr>
          <p:cNvPr id="121" name="PlaceHolder 2"/>
          <p:cNvSpPr>
            <a:spLocks noGrp="1"/>
          </p:cNvSpPr>
          <p:nvPr>
            <p:ph/>
          </p:nvPr>
        </p:nvSpPr>
        <p:spPr>
          <a:xfrm>
            <a:off x="457200" y="1600200"/>
            <a:ext cx="3826440" cy="4873320"/>
          </a:xfrm>
          <a:prstGeom prst="rect">
            <a:avLst/>
          </a:prstGeom>
          <a:noFill/>
          <a:ln w="0">
            <a:noFill/>
          </a:ln>
        </p:spPr>
        <p:txBody>
          <a:bodyPr lIns="90000" rIns="90000" tIns="45000" bIns="45000" anchor="t">
            <a:noAutofit/>
          </a:bodyPr>
          <a:p>
            <a:pPr marL="274320" indent="-274320">
              <a:lnSpc>
                <a:spcPct val="100000"/>
              </a:lnSpc>
              <a:spcBef>
                <a:spcPts val="601"/>
              </a:spcBef>
              <a:buClr>
                <a:srgbClr val="fe8637"/>
              </a:buClr>
              <a:buSzPct val="70000"/>
              <a:buFont typeface="Arial"/>
              <a:buChar char="•"/>
            </a:pPr>
            <a:r>
              <a:rPr b="0" lang="en-US" sz="2400" spc="-1" strike="noStrike">
                <a:solidFill>
                  <a:srgbClr val="000000"/>
                </a:solidFill>
                <a:latin typeface="Century Schoolbook"/>
              </a:rPr>
              <a:t>Detection of Accident as quickly as possible.</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tabLst>
                <a:tab algn="l" pos="0"/>
              </a:tabLst>
            </a:pPr>
            <a:r>
              <a:rPr b="0" lang="en-US" sz="2400" spc="-1" strike="noStrike">
                <a:solidFill>
                  <a:srgbClr val="000000"/>
                </a:solidFill>
                <a:latin typeface="Century Schoolbook"/>
              </a:rPr>
              <a:t>Have minimum false detection.</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tabLst>
                <a:tab algn="l" pos="0"/>
              </a:tabLst>
            </a:pPr>
            <a:r>
              <a:rPr b="0" lang="en-US" sz="2400" spc="-1" strike="noStrike">
                <a:solidFill>
                  <a:srgbClr val="000000"/>
                </a:solidFill>
                <a:latin typeface="Century Schoolbook"/>
              </a:rPr>
              <a:t>Immediately messaging current location an call for help.</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p:txBody>
      </p:sp>
      <p:pic>
        <p:nvPicPr>
          <p:cNvPr id="122" name="Picture 3" descr="images.jfif"/>
          <p:cNvPicPr/>
          <p:nvPr/>
        </p:nvPicPr>
        <p:blipFill>
          <a:blip r:embed="rId1"/>
          <a:stretch/>
        </p:blipFill>
        <p:spPr>
          <a:xfrm>
            <a:off x="5220000" y="1556640"/>
            <a:ext cx="2750400" cy="3888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Hardware &amp; Software used</a:t>
            </a:r>
            <a:endParaRPr b="0" lang="en-US" sz="3000" spc="-1" strike="noStrike">
              <a:solidFill>
                <a:srgbClr val="000000"/>
              </a:solidFill>
              <a:latin typeface="Century Schoolbook"/>
            </a:endParaRPr>
          </a:p>
        </p:txBody>
      </p:sp>
      <p:sp>
        <p:nvSpPr>
          <p:cNvPr id="124" name="PlaceHolder 2"/>
          <p:cNvSpPr>
            <a:spLocks noGrp="1"/>
          </p:cNvSpPr>
          <p:nvPr>
            <p:ph/>
          </p:nvPr>
        </p:nvSpPr>
        <p:spPr>
          <a:xfrm>
            <a:off x="3636000" y="5517360"/>
            <a:ext cx="1439640" cy="287640"/>
          </a:xfrm>
          <a:prstGeom prst="rect">
            <a:avLst/>
          </a:prstGeom>
          <a:noFill/>
          <a:ln w="0">
            <a:noFill/>
          </a:ln>
        </p:spPr>
        <p:txBody>
          <a:bodyPr lIns="90000" rIns="90000" tIns="45000" bIns="45000" anchor="t">
            <a:normAutofit fontScale="96000"/>
          </a:bodyPr>
          <a:p>
            <a:pPr marL="309600" indent="0">
              <a:lnSpc>
                <a:spcPct val="100000"/>
              </a:lnSpc>
              <a:spcBef>
                <a:spcPts val="601"/>
              </a:spcBef>
              <a:buNone/>
              <a:tabLst>
                <a:tab algn="l" pos="0"/>
              </a:tabLst>
            </a:pPr>
            <a:r>
              <a:rPr b="0" lang="en-US" sz="1400" spc="-1" strike="noStrike">
                <a:solidFill>
                  <a:srgbClr val="000000"/>
                </a:solidFill>
                <a:latin typeface="Century Schoolbook"/>
              </a:rPr>
              <a:t>ESP32 WROOM</a:t>
            </a:r>
            <a:endParaRPr b="0" lang="en-US" sz="1400" spc="-1" strike="noStrike">
              <a:solidFill>
                <a:srgbClr val="000000"/>
              </a:solidFill>
              <a:latin typeface="Century Schoolbook"/>
            </a:endParaRPr>
          </a:p>
        </p:txBody>
      </p:sp>
      <p:sp>
        <p:nvSpPr>
          <p:cNvPr id="125" name="TextBox 5"/>
          <p:cNvSpPr/>
          <p:nvPr/>
        </p:nvSpPr>
        <p:spPr>
          <a:xfrm>
            <a:off x="3132000" y="1700640"/>
            <a:ext cx="25920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entury Schoolbook"/>
              </a:rPr>
              <a:t>Why ESP32 ?</a:t>
            </a:r>
            <a:endParaRPr b="0" lang="en-IN" sz="2400" spc="-1" strike="noStrike">
              <a:solidFill>
                <a:srgbClr val="000000"/>
              </a:solidFill>
              <a:latin typeface="Arial"/>
            </a:endParaRPr>
          </a:p>
        </p:txBody>
      </p:sp>
      <p:pic>
        <p:nvPicPr>
          <p:cNvPr id="126" name="Picture 7" descr="download (1).jfif"/>
          <p:cNvPicPr/>
          <p:nvPr/>
        </p:nvPicPr>
        <p:blipFill>
          <a:blip r:embed="rId1"/>
          <a:stretch/>
        </p:blipFill>
        <p:spPr>
          <a:xfrm>
            <a:off x="1907640" y="2637000"/>
            <a:ext cx="4740840" cy="2736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Components</a:t>
            </a:r>
            <a:endParaRPr b="0" lang="en-US" sz="3000" spc="-1" strike="noStrike">
              <a:solidFill>
                <a:srgbClr val="000000"/>
              </a:solidFill>
              <a:latin typeface="Century Schoolbook"/>
            </a:endParaRPr>
          </a:p>
        </p:txBody>
      </p:sp>
      <p:sp>
        <p:nvSpPr>
          <p:cNvPr id="128" name="PlaceHolder 2"/>
          <p:cNvSpPr>
            <a:spLocks noGrp="1"/>
          </p:cNvSpPr>
          <p:nvPr>
            <p:ph/>
          </p:nvPr>
        </p:nvSpPr>
        <p:spPr>
          <a:xfrm>
            <a:off x="540000" y="1484640"/>
            <a:ext cx="7467120" cy="4873320"/>
          </a:xfrm>
          <a:prstGeom prst="rect">
            <a:avLst/>
          </a:prstGeom>
          <a:noFill/>
          <a:ln w="0">
            <a:noFill/>
          </a:ln>
        </p:spPr>
        <p:txBody>
          <a:bodyPr lIns="90000" rIns="90000" tIns="45000" bIns="45000" anchor="t">
            <a:normAutofit/>
          </a:bodyPr>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1x ESP32-WROOM-32</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tabLst>
                <a:tab algn="l" pos="0"/>
              </a:tabLst>
            </a:pPr>
            <a:r>
              <a:rPr b="0" lang="en-US" sz="2400" spc="-1" strike="noStrike">
                <a:solidFill>
                  <a:srgbClr val="000000"/>
                </a:solidFill>
                <a:latin typeface="Century Schoolbook"/>
              </a:rPr>
              <a:t>1x MPU-6050</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tabLst>
                <a:tab algn="l" pos="0"/>
              </a:tabLst>
            </a:pPr>
            <a:r>
              <a:rPr b="0" lang="en-US" sz="2400" spc="-1" strike="noStrike">
                <a:solidFill>
                  <a:srgbClr val="000000"/>
                </a:solidFill>
                <a:latin typeface="Century Schoolbook"/>
              </a:rPr>
              <a:t>1x SIM900A</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tabLst>
                <a:tab algn="l" pos="0"/>
              </a:tabLst>
            </a:pPr>
            <a:r>
              <a:rPr b="0" lang="en-US" sz="2400" spc="-1" strike="noStrike">
                <a:solidFill>
                  <a:srgbClr val="000000"/>
                </a:solidFill>
                <a:latin typeface="Century Schoolbook"/>
              </a:rPr>
              <a:t>1x HCSR-04</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Wingdings" charset="2"/>
              <a:buChar char=""/>
              <a:tabLst>
                <a:tab algn="l" pos="0"/>
              </a:tabLst>
            </a:pPr>
            <a:r>
              <a:rPr b="0" lang="en-US" sz="2400" spc="-1" strike="noStrike">
                <a:solidFill>
                  <a:srgbClr val="000000"/>
                </a:solidFill>
                <a:latin typeface="Century Schoolbook"/>
              </a:rPr>
              <a:t>1x BH1750</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p:txBody>
      </p:sp>
      <p:pic>
        <p:nvPicPr>
          <p:cNvPr id="129" name="Picture 3" descr="download (2).jfif"/>
          <p:cNvPicPr/>
          <p:nvPr/>
        </p:nvPicPr>
        <p:blipFill>
          <a:blip r:embed="rId1"/>
          <a:stretch/>
        </p:blipFill>
        <p:spPr>
          <a:xfrm>
            <a:off x="4356000" y="1268640"/>
            <a:ext cx="1728000" cy="1728000"/>
          </a:xfrm>
          <a:prstGeom prst="rect">
            <a:avLst/>
          </a:prstGeom>
          <a:ln w="0">
            <a:noFill/>
          </a:ln>
        </p:spPr>
      </p:pic>
      <p:pic>
        <p:nvPicPr>
          <p:cNvPr id="130" name="Picture 4" descr="download (3).jfif"/>
          <p:cNvPicPr/>
          <p:nvPr/>
        </p:nvPicPr>
        <p:blipFill>
          <a:blip r:embed="rId2"/>
          <a:stretch/>
        </p:blipFill>
        <p:spPr>
          <a:xfrm rot="3172200">
            <a:off x="6420960" y="1872000"/>
            <a:ext cx="1849680" cy="1764360"/>
          </a:xfrm>
          <a:prstGeom prst="rect">
            <a:avLst/>
          </a:prstGeom>
          <a:ln w="0">
            <a:noFill/>
          </a:ln>
        </p:spPr>
      </p:pic>
      <p:pic>
        <p:nvPicPr>
          <p:cNvPr id="131" name="Picture 5" descr="download (4).jfif"/>
          <p:cNvPicPr/>
          <p:nvPr/>
        </p:nvPicPr>
        <p:blipFill>
          <a:blip r:embed="rId3"/>
          <a:stretch/>
        </p:blipFill>
        <p:spPr>
          <a:xfrm rot="1146600">
            <a:off x="5712840" y="3818880"/>
            <a:ext cx="2668680" cy="1702080"/>
          </a:xfrm>
          <a:prstGeom prst="rect">
            <a:avLst/>
          </a:prstGeom>
          <a:ln w="0">
            <a:noFill/>
          </a:ln>
        </p:spPr>
      </p:pic>
      <p:pic>
        <p:nvPicPr>
          <p:cNvPr id="132" name="Picture 6" descr="download (5).jfif"/>
          <p:cNvPicPr/>
          <p:nvPr/>
        </p:nvPicPr>
        <p:blipFill>
          <a:blip r:embed="rId4"/>
          <a:stretch/>
        </p:blipFill>
        <p:spPr>
          <a:xfrm>
            <a:off x="2843640" y="3573000"/>
            <a:ext cx="2142720" cy="2142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buNone/>
            </a:pPr>
            <a:endParaRPr b="0" lang="en-US" sz="3000" spc="-1" strike="noStrike" cap="small">
              <a:solidFill>
                <a:srgbClr val="575f6d"/>
              </a:solidFill>
              <a:latin typeface="Century Schoolbook"/>
            </a:endParaRPr>
          </a:p>
        </p:txBody>
      </p:sp>
      <p:sp>
        <p:nvSpPr>
          <p:cNvPr id="134" name="PlaceHolder 2"/>
          <p:cNvSpPr>
            <a:spLocks noGrp="1"/>
          </p:cNvSpPr>
          <p:nvPr>
            <p:ph/>
          </p:nvPr>
        </p:nvSpPr>
        <p:spPr>
          <a:xfrm>
            <a:off x="457200" y="1600200"/>
            <a:ext cx="7467120" cy="4873320"/>
          </a:xfrm>
          <a:prstGeom prst="rect">
            <a:avLst/>
          </a:prstGeom>
          <a:noFill/>
          <a:ln w="0">
            <a:noFill/>
          </a:ln>
        </p:spPr>
        <p:txBody>
          <a:bodyPr lIns="90000" rIns="90000" tIns="45000" bIns="45000" anchor="t">
            <a:noAutofit/>
          </a:bodyPr>
          <a:p>
            <a:pPr indent="0">
              <a:lnSpc>
                <a:spcPct val="100000"/>
              </a:lnSpc>
              <a:spcBef>
                <a:spcPts val="601"/>
              </a:spcBef>
              <a:buNone/>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pPr>
            <a:r>
              <a:rPr b="0" lang="en-US" sz="2400" spc="-1" strike="noStrike">
                <a:solidFill>
                  <a:srgbClr val="000000"/>
                </a:solidFill>
                <a:latin typeface="Century Schoolbook"/>
              </a:rPr>
              <a:t>1x Buzzer</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tabLst>
                <a:tab algn="l" pos="0"/>
              </a:tabLst>
            </a:pPr>
            <a:r>
              <a:rPr b="0" lang="en-US" sz="2400" spc="-1" strike="noStrike">
                <a:solidFill>
                  <a:srgbClr val="000000"/>
                </a:solidFill>
                <a:latin typeface="Century Schoolbook"/>
              </a:rPr>
              <a:t>1x Display</a:t>
            </a:r>
            <a:endParaRPr b="0" lang="en-US" sz="2400" spc="-1" strike="noStrike">
              <a:solidFill>
                <a:srgbClr val="000000"/>
              </a:solidFill>
              <a:latin typeface="Century Schoolbook"/>
            </a:endParaRPr>
          </a:p>
          <a:p>
            <a:pPr marL="274320" indent="0">
              <a:lnSpc>
                <a:spcPct val="100000"/>
              </a:lnSpc>
              <a:spcBef>
                <a:spcPts val="601"/>
              </a:spcBef>
              <a:buNone/>
              <a:tabLst>
                <a:tab algn="l" pos="0"/>
              </a:tabLst>
            </a:pPr>
            <a:endParaRPr b="0" lang="en-US" sz="2400" spc="-1" strike="noStrike">
              <a:solidFill>
                <a:srgbClr val="000000"/>
              </a:solidFill>
              <a:latin typeface="Century Schoolbook"/>
            </a:endParaRPr>
          </a:p>
          <a:p>
            <a:pPr marL="274320" indent="-274320">
              <a:lnSpc>
                <a:spcPct val="100000"/>
              </a:lnSpc>
              <a:spcBef>
                <a:spcPts val="601"/>
              </a:spcBef>
              <a:buClr>
                <a:srgbClr val="fe8637"/>
              </a:buClr>
              <a:buSzPct val="70000"/>
              <a:buFont typeface="Arial"/>
              <a:buChar char="•"/>
              <a:tabLst>
                <a:tab algn="l" pos="0"/>
              </a:tabLst>
            </a:pPr>
            <a:r>
              <a:rPr b="0" lang="en-US" sz="2400" spc="-1" strike="noStrike">
                <a:solidFill>
                  <a:srgbClr val="000000"/>
                </a:solidFill>
                <a:latin typeface="Century Schoolbook"/>
              </a:rPr>
              <a:t>1x Piezoelectric sensor</a:t>
            </a:r>
            <a:endParaRPr b="0" lang="en-US" sz="2400" spc="-1" strike="noStrike">
              <a:solidFill>
                <a:srgbClr val="000000"/>
              </a:solidFill>
              <a:latin typeface="Century Schoolbook"/>
            </a:endParaRPr>
          </a:p>
        </p:txBody>
      </p:sp>
      <p:pic>
        <p:nvPicPr>
          <p:cNvPr id="135" name="Picture 3" descr="download (6).jfif"/>
          <p:cNvPicPr/>
          <p:nvPr/>
        </p:nvPicPr>
        <p:blipFill>
          <a:blip r:embed="rId1"/>
          <a:stretch/>
        </p:blipFill>
        <p:spPr>
          <a:xfrm>
            <a:off x="4716000" y="1556640"/>
            <a:ext cx="1872000" cy="1800000"/>
          </a:xfrm>
          <a:prstGeom prst="rect">
            <a:avLst/>
          </a:prstGeom>
          <a:ln w="0">
            <a:noFill/>
          </a:ln>
        </p:spPr>
      </p:pic>
      <p:pic>
        <p:nvPicPr>
          <p:cNvPr id="136" name="Picture 4" descr="download (7).jfif"/>
          <p:cNvPicPr/>
          <p:nvPr/>
        </p:nvPicPr>
        <p:blipFill>
          <a:blip r:embed="rId2"/>
          <a:stretch/>
        </p:blipFill>
        <p:spPr>
          <a:xfrm>
            <a:off x="4212000" y="3861000"/>
            <a:ext cx="2724480" cy="2167920"/>
          </a:xfrm>
          <a:prstGeom prst="rect">
            <a:avLst/>
          </a:prstGeom>
          <a:ln w="0">
            <a:noFill/>
          </a:ln>
        </p:spPr>
      </p:pic>
      <p:pic>
        <p:nvPicPr>
          <p:cNvPr id="137" name="Picture 5" descr="images (2).jfif"/>
          <p:cNvPicPr/>
          <p:nvPr/>
        </p:nvPicPr>
        <p:blipFill>
          <a:blip r:embed="rId3"/>
          <a:stretch/>
        </p:blipFill>
        <p:spPr>
          <a:xfrm>
            <a:off x="6588360" y="2421000"/>
            <a:ext cx="2142720" cy="2142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indent="0">
              <a:lnSpc>
                <a:spcPct val="100000"/>
              </a:lnSpc>
              <a:buNone/>
            </a:pPr>
            <a:r>
              <a:rPr b="0" lang="en-US" sz="3000" spc="-1" strike="noStrike" cap="small">
                <a:solidFill>
                  <a:srgbClr val="575f6d"/>
                </a:solidFill>
                <a:latin typeface="Century Schoolbook"/>
              </a:rPr>
              <a:t>Block digram</a:t>
            </a:r>
            <a:endParaRPr b="0" lang="en-US" sz="3000" spc="-1" strike="noStrike">
              <a:solidFill>
                <a:srgbClr val="000000"/>
              </a:solidFill>
              <a:latin typeface="Century Schoolbook"/>
            </a:endParaRPr>
          </a:p>
        </p:txBody>
      </p:sp>
      <p:pic>
        <p:nvPicPr>
          <p:cNvPr id="139" name="Content Placeholder 6" descr="FlowChart.jpg"/>
          <p:cNvPicPr/>
          <p:nvPr/>
        </p:nvPicPr>
        <p:blipFill>
          <a:blip r:embed="rId1"/>
          <a:stretch/>
        </p:blipFill>
        <p:spPr>
          <a:xfrm>
            <a:off x="457200" y="2930400"/>
            <a:ext cx="7467120" cy="2212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243</TotalTime>
  <Application>LibreOffice/7.5.5.2$Windows_X86_64 LibreOffice_project/ca8fe7424262805f223b9a2334bc7181abbcbf5e</Application>
  <AppVersion>15.0000</AppVersion>
  <Words>249</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2023-08-27T15:18:52Z</dcterms:created>
  <dc:creator>desd</dc:creator>
  <dc:description/>
  <dc:language>en-IN</dc:language>
  <cp:lastModifiedBy/>
  <dcterms:modified xsi:type="dcterms:W3CDTF">2023-08-28T11:32:30Z</dcterms:modified>
  <cp:revision>8</cp:revision>
  <dc:subject/>
  <dc:title>Automatic Accident Detection &amp; Rescue Management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17</vt:i4>
  </property>
</Properties>
</file>