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verpass"/>
      <p:regular r:id="rId12"/>
      <p:bold r:id="rId13"/>
      <p:italic r:id="rId14"/>
      <p:boldItalic r:id="rId15"/>
    </p:embeddedFont>
    <p:embeddedFont>
      <p:font typeface="Overpass Light"/>
      <p:regular r:id="rId16"/>
      <p:bold r:id="rId17"/>
      <p:italic r:id="rId18"/>
      <p:boldItalic r:id="rId19"/>
    </p:embeddedFont>
    <p:embeddedFont>
      <p:font typeface="Overpass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g71mzKo9BSVs10MGdpcIqOmsN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SemiBold-regular.fntdata"/><Relationship Id="rId11" Type="http://schemas.openxmlformats.org/officeDocument/2006/relationships/slide" Target="slides/slide6.xml"/><Relationship Id="rId22" Type="http://schemas.openxmlformats.org/officeDocument/2006/relationships/font" Target="fonts/OverpassSemiBold-italic.fntdata"/><Relationship Id="rId10" Type="http://schemas.openxmlformats.org/officeDocument/2006/relationships/slide" Target="slides/slide5.xml"/><Relationship Id="rId21" Type="http://schemas.openxmlformats.org/officeDocument/2006/relationships/font" Target="fonts/OverpassSemiBold-bold.fntdata"/><Relationship Id="rId13" Type="http://schemas.openxmlformats.org/officeDocument/2006/relationships/font" Target="fonts/Overpass-bold.fntdata"/><Relationship Id="rId24" Type="http://customschemas.google.com/relationships/presentationmetadata" Target="metadata"/><Relationship Id="rId12" Type="http://schemas.openxmlformats.org/officeDocument/2006/relationships/font" Target="fonts/Overpass-regular.fntdata"/><Relationship Id="rId23" Type="http://schemas.openxmlformats.org/officeDocument/2006/relationships/font" Target="fonts/Overpass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verpass-boldItalic.fntdata"/><Relationship Id="rId14" Type="http://schemas.openxmlformats.org/officeDocument/2006/relationships/font" Target="fonts/Overpass-italic.fntdata"/><Relationship Id="rId17" Type="http://schemas.openxmlformats.org/officeDocument/2006/relationships/font" Target="fonts/OverpassLight-bold.fntdata"/><Relationship Id="rId16" Type="http://schemas.openxmlformats.org/officeDocument/2006/relationships/font" Target="fonts/Overpas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verpas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Overpas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want to change yourself on the philosophical level and ask yourself (how does the operator completes the cycle)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22acd7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b22acd7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03" name="Google Shape;103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12" name="Google Shape;112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3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9" name="Google Shape;119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7" name="Google Shape;127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ck">
  <p:cSld name="CUSTOM_4_1">
    <p:bg>
      <p:bgPr>
        <a:solidFill>
          <a:srgbClr val="14141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133" name="Google Shape;133;p2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35" name="Google Shape;135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8" name="Google Shape;18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0" name="Google Shape;20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7" name="Google Shape;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3" name="Google Shape;33;p15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36" name="Google Shape;36;p1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50" name="Google Shape;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2" name="Google Shape;52;p17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3" name="Google Shape;53;p17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54" name="Google Shape;54;p17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55" name="Google Shape;55;p17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8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8"/>
          <p:cNvSpPr txBox="1"/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7" name="Google Shape;77;p19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9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 rotWithShape="1">
          <a:blip r:embed="rId7">
            <a:alphaModFix/>
          </a:blip>
          <a:srcRect b="0" l="2325" r="2324" t="0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87" name="Google Shape;87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2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95" name="Google Shape;95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>
            <p:ph type="title"/>
          </p:nvPr>
        </p:nvSpPr>
        <p:spPr>
          <a:xfrm>
            <a:off x="1132306" y="1211894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Intro To OpenShift</a:t>
            </a:r>
            <a:endParaRPr sz="3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53" name="Google Shape;153;p1"/>
          <p:cNvSpPr txBox="1"/>
          <p:nvPr>
            <p:ph idx="2" type="subTitle"/>
          </p:nvPr>
        </p:nvSpPr>
        <p:spPr>
          <a:xfrm>
            <a:off x="1562800" y="2729375"/>
            <a:ext cx="31398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By : Oren Oichman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Title: Senior Solution Architect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Email : ooichman@redhat.com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IRC : two_oes/ooichman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Workshop Roles !!!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59" name="Google Shape;159;p2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sp>
        <p:nvSpPr>
          <p:cNvPr id="160" name="Google Shape;160;p2"/>
          <p:cNvSpPr txBox="1"/>
          <p:nvPr>
            <p:ph type="title"/>
          </p:nvPr>
        </p:nvSpPr>
        <p:spPr>
          <a:xfrm>
            <a:off x="1543050" y="15837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There are </a:t>
            </a:r>
            <a:r>
              <a:rPr lang="en">
                <a:solidFill>
                  <a:srgbClr val="FF0000"/>
                </a:solidFill>
              </a:rPr>
              <a:t>NO</a:t>
            </a:r>
            <a:r>
              <a:rPr lang="en"/>
              <a:t> stupid questions </a:t>
            </a:r>
            <a:endParaRPr/>
          </a:p>
        </p:txBody>
      </p:sp>
      <p:pic>
        <p:nvPicPr>
          <p:cNvPr id="161" name="Google Shape;1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50" y="1316145"/>
            <a:ext cx="802474" cy="80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50" y="2382945"/>
            <a:ext cx="802474" cy="8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"/>
          <p:cNvSpPr txBox="1"/>
          <p:nvPr>
            <p:ph type="title"/>
          </p:nvPr>
        </p:nvSpPr>
        <p:spPr>
          <a:xfrm>
            <a:off x="1543050" y="25743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Think about how you can benefit from the workshop</a:t>
            </a:r>
            <a:endParaRPr/>
          </a:p>
        </p:txBody>
      </p:sp>
      <p:pic>
        <p:nvPicPr>
          <p:cNvPr id="164" name="Google Shape;1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50" y="3373545"/>
            <a:ext cx="802474" cy="8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"/>
          <p:cNvSpPr txBox="1"/>
          <p:nvPr>
            <p:ph type="title"/>
          </p:nvPr>
        </p:nvSpPr>
        <p:spPr>
          <a:xfrm>
            <a:off x="1543050" y="3564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Try to thinking about use cases that are relevant to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13144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Why are we here ?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71" name="Google Shape;171;p3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sp>
        <p:nvSpPr>
          <p:cNvPr id="172" name="Google Shape;172;p3"/>
          <p:cNvSpPr txBox="1"/>
          <p:nvPr>
            <p:ph type="title"/>
          </p:nvPr>
        </p:nvSpPr>
        <p:spPr>
          <a:xfrm>
            <a:off x="1543050" y="15837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Get a basic understanding on Openshift </a:t>
            </a:r>
            <a:endParaRPr/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50" y="1316145"/>
            <a:ext cx="802474" cy="80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50" y="2382945"/>
            <a:ext cx="802474" cy="8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 txBox="1"/>
          <p:nvPr>
            <p:ph type="title"/>
          </p:nvPr>
        </p:nvSpPr>
        <p:spPr>
          <a:xfrm>
            <a:off x="1543050" y="25743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Taking a big step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into Innovation</a:t>
            </a:r>
            <a:endParaRPr/>
          </a:p>
        </p:txBody>
      </p:sp>
      <p:pic>
        <p:nvPicPr>
          <p:cNvPr id="176" name="Google Shape;1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50" y="3373545"/>
            <a:ext cx="802474" cy="8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>
            <p:ph type="title"/>
          </p:nvPr>
        </p:nvSpPr>
        <p:spPr>
          <a:xfrm>
            <a:off x="1543050" y="35649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Ease our development process in an Agile way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10096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Gaining Experience In ...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83" name="Google Shape;183;p4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sp>
        <p:nvSpPr>
          <p:cNvPr id="184" name="Google Shape;184;p4"/>
          <p:cNvSpPr txBox="1"/>
          <p:nvPr>
            <p:ph type="title"/>
          </p:nvPr>
        </p:nvSpPr>
        <p:spPr>
          <a:xfrm>
            <a:off x="1731400" y="1703975"/>
            <a:ext cx="5277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Openshift Basic Architecture </a:t>
            </a:r>
            <a:endParaRPr/>
          </a:p>
        </p:txBody>
      </p:sp>
      <p:sp>
        <p:nvSpPr>
          <p:cNvPr id="185" name="Google Shape;185;p4"/>
          <p:cNvSpPr txBox="1"/>
          <p:nvPr>
            <p:ph type="title"/>
          </p:nvPr>
        </p:nvSpPr>
        <p:spPr>
          <a:xfrm>
            <a:off x="1775900" y="2469900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Administrating Openshift as a K8S based platform </a:t>
            </a:r>
            <a:endParaRPr/>
          </a:p>
        </p:txBody>
      </p:sp>
      <p:sp>
        <p:nvSpPr>
          <p:cNvPr id="186" name="Google Shape;186;p4"/>
          <p:cNvSpPr txBox="1"/>
          <p:nvPr>
            <p:ph type="title"/>
          </p:nvPr>
        </p:nvSpPr>
        <p:spPr>
          <a:xfrm>
            <a:off x="1783875" y="32123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Basic understanding on OpenShift Network</a:t>
            </a:r>
            <a:endParaRPr/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183" y="1548976"/>
            <a:ext cx="647025" cy="66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183" y="2310976"/>
            <a:ext cx="647025" cy="66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183" y="3072976"/>
            <a:ext cx="647025" cy="6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1009650" y="72927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Plans for today ...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95" name="Google Shape;195;p5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sp>
        <p:nvSpPr>
          <p:cNvPr id="196" name="Google Shape;196;p5"/>
          <p:cNvSpPr txBox="1"/>
          <p:nvPr>
            <p:ph type="title"/>
          </p:nvPr>
        </p:nvSpPr>
        <p:spPr>
          <a:xfrm>
            <a:off x="1731400" y="1475375"/>
            <a:ext cx="6156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The history of containers (where to go from here…)</a:t>
            </a:r>
            <a:endParaRPr/>
          </a:p>
        </p:txBody>
      </p:sp>
      <p:sp>
        <p:nvSpPr>
          <p:cNvPr id="197" name="Google Shape;197;p5"/>
          <p:cNvSpPr txBox="1"/>
          <p:nvPr>
            <p:ph type="title"/>
          </p:nvPr>
        </p:nvSpPr>
        <p:spPr>
          <a:xfrm>
            <a:off x="1775900" y="2469900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Understanding</a:t>
            </a:r>
            <a:r>
              <a:rPr lang="en"/>
              <a:t> the Basic OpenShift Concepts</a:t>
            </a:r>
            <a:endParaRPr/>
          </a:p>
        </p:txBody>
      </p:sp>
      <p:pic>
        <p:nvPicPr>
          <p:cNvPr id="198" name="Google Shape;1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183" y="1320376"/>
            <a:ext cx="647025" cy="66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183" y="2310976"/>
            <a:ext cx="647025" cy="661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"/>
          <p:cNvSpPr txBox="1"/>
          <p:nvPr>
            <p:ph type="title"/>
          </p:nvPr>
        </p:nvSpPr>
        <p:spPr>
          <a:xfrm>
            <a:off x="1775900" y="3384300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Building</a:t>
            </a:r>
            <a:r>
              <a:rPr lang="en"/>
              <a:t> a application and running it on OpenShift</a:t>
            </a:r>
            <a:endParaRPr/>
          </a:p>
        </p:txBody>
      </p:sp>
      <p:pic>
        <p:nvPicPr>
          <p:cNvPr id="201" name="Google Shape;2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183" y="3253851"/>
            <a:ext cx="647025" cy="6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22acd7ea1_0_0"/>
          <p:cNvSpPr txBox="1"/>
          <p:nvPr>
            <p:ph type="title"/>
          </p:nvPr>
        </p:nvSpPr>
        <p:spPr>
          <a:xfrm>
            <a:off x="1075375" y="787125"/>
            <a:ext cx="6515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>
                <a:solidFill>
                  <a:srgbClr val="FF0000"/>
                </a:solidFill>
              </a:rPr>
              <a:t>Moving ON ...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207" name="Google Shape;207;gb22acd7ea1_0_0"/>
          <p:cNvSpPr txBox="1"/>
          <p:nvPr>
            <p:ph idx="2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Oren Oichman - custom K8S automations with Operators</a:t>
            </a:r>
            <a:endParaRPr/>
          </a:p>
        </p:txBody>
      </p:sp>
      <p:pic>
        <p:nvPicPr>
          <p:cNvPr id="208" name="Google Shape;208;gb22acd7e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188" y="1640875"/>
            <a:ext cx="2363625" cy="18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