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ed Hat Text Medium"/>
      <p:regular r:id="rId21"/>
      <p:bold r:id="rId22"/>
      <p:italic r:id="rId23"/>
      <p:boldItalic r:id="rId24"/>
    </p:embeddedFont>
    <p:embeddedFont>
      <p:font typeface="Red Hat Display Medium"/>
      <p:regular r:id="rId25"/>
      <p:bold r:id="rId26"/>
      <p:italic r:id="rId27"/>
      <p:boldItalic r:id="rId28"/>
    </p:embeddedFont>
    <p:embeddedFont>
      <p:font typeface="Overpass"/>
      <p:regular r:id="rId29"/>
      <p:bold r:id="rId30"/>
      <p:italic r:id="rId31"/>
      <p:boldItalic r:id="rId32"/>
    </p:embeddedFont>
    <p:embeddedFont>
      <p:font typeface="Overpass Light"/>
      <p:regular r:id="rId33"/>
      <p:bold r:id="rId34"/>
      <p:italic r:id="rId35"/>
      <p:boldItalic r:id="rId36"/>
    </p:embeddedFont>
    <p:embeddedFont>
      <p:font typeface="Red Hat Display"/>
      <p:regular r:id="rId37"/>
      <p:bold r:id="rId38"/>
      <p:italic r:id="rId39"/>
      <p:boldItalic r:id="rId40"/>
    </p:embeddedFont>
    <p:embeddedFont>
      <p:font typeface="Overpass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5" roundtripDataSignature="AMtx7miyMJrENuqhmVd/m0t9ZxeEX11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Display-boldItalic.fntdata"/><Relationship Id="rId20" Type="http://schemas.openxmlformats.org/officeDocument/2006/relationships/slide" Target="slides/slide15.xml"/><Relationship Id="rId42" Type="http://schemas.openxmlformats.org/officeDocument/2006/relationships/font" Target="fonts/OverpassSemiBold-bold.fntdata"/><Relationship Id="rId41" Type="http://schemas.openxmlformats.org/officeDocument/2006/relationships/font" Target="fonts/OverpassSemiBold-regular.fntdata"/><Relationship Id="rId22" Type="http://schemas.openxmlformats.org/officeDocument/2006/relationships/font" Target="fonts/RedHatTextMedium-bold.fntdata"/><Relationship Id="rId44" Type="http://schemas.openxmlformats.org/officeDocument/2006/relationships/font" Target="fonts/OverpassSemiBold-boldItalic.fntdata"/><Relationship Id="rId21" Type="http://schemas.openxmlformats.org/officeDocument/2006/relationships/font" Target="fonts/RedHatTextMedium-regular.fntdata"/><Relationship Id="rId43" Type="http://schemas.openxmlformats.org/officeDocument/2006/relationships/font" Target="fonts/OverpassSemiBold-italic.fntdata"/><Relationship Id="rId24" Type="http://schemas.openxmlformats.org/officeDocument/2006/relationships/font" Target="fonts/RedHatTextMedium-boldItalic.fntdata"/><Relationship Id="rId23" Type="http://schemas.openxmlformats.org/officeDocument/2006/relationships/font" Target="fonts/RedHatTextMedium-italic.fntdata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DisplayMedium-bold.fntdata"/><Relationship Id="rId25" Type="http://schemas.openxmlformats.org/officeDocument/2006/relationships/font" Target="fonts/RedHatDisplayMedium-regular.fntdata"/><Relationship Id="rId28" Type="http://schemas.openxmlformats.org/officeDocument/2006/relationships/font" Target="fonts/RedHatDisplayMedium-boldItalic.fntdata"/><Relationship Id="rId27" Type="http://schemas.openxmlformats.org/officeDocument/2006/relationships/font" Target="fonts/RedHatDisplay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verpas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-italic.fntdata"/><Relationship Id="rId30" Type="http://schemas.openxmlformats.org/officeDocument/2006/relationships/font" Target="fonts/Overpass-bold.fntdata"/><Relationship Id="rId11" Type="http://schemas.openxmlformats.org/officeDocument/2006/relationships/slide" Target="slides/slide6.xml"/><Relationship Id="rId33" Type="http://schemas.openxmlformats.org/officeDocument/2006/relationships/font" Target="fonts/OverpassLight-regular.fntdata"/><Relationship Id="rId10" Type="http://schemas.openxmlformats.org/officeDocument/2006/relationships/slide" Target="slides/slide5.xml"/><Relationship Id="rId32" Type="http://schemas.openxmlformats.org/officeDocument/2006/relationships/font" Target="fonts/Overpass-boldItalic.fntdata"/><Relationship Id="rId13" Type="http://schemas.openxmlformats.org/officeDocument/2006/relationships/slide" Target="slides/slide8.xml"/><Relationship Id="rId35" Type="http://schemas.openxmlformats.org/officeDocument/2006/relationships/font" Target="fonts/OverpassLight-italic.fntdata"/><Relationship Id="rId12" Type="http://schemas.openxmlformats.org/officeDocument/2006/relationships/slide" Target="slides/slide7.xml"/><Relationship Id="rId34" Type="http://schemas.openxmlformats.org/officeDocument/2006/relationships/font" Target="fonts/OverpassLight-bold.fntdata"/><Relationship Id="rId15" Type="http://schemas.openxmlformats.org/officeDocument/2006/relationships/slide" Target="slides/slide10.xml"/><Relationship Id="rId37" Type="http://schemas.openxmlformats.org/officeDocument/2006/relationships/font" Target="fonts/RedHatDisplay-regular.fntdata"/><Relationship Id="rId14" Type="http://schemas.openxmlformats.org/officeDocument/2006/relationships/slide" Target="slides/slide9.xml"/><Relationship Id="rId36" Type="http://schemas.openxmlformats.org/officeDocument/2006/relationships/font" Target="fonts/Overpass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RedHatDisplay-italic.fntdata"/><Relationship Id="rId16" Type="http://schemas.openxmlformats.org/officeDocument/2006/relationships/slide" Target="slides/slide11.xml"/><Relationship Id="rId38" Type="http://schemas.openxmlformats.org/officeDocument/2006/relationships/font" Target="fonts/RedHatDispl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2356a91a3_0_5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gb2356a91a3_0_51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2356a91a3_0_137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b2356a91a3_0_1376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b2356a91a3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b2356a91a3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b2356a91a3_0_1558:notes"/>
          <p:cNvSpPr/>
          <p:nvPr>
            <p:ph idx="2" type="sldImg"/>
          </p:nvPr>
        </p:nvSpPr>
        <p:spPr>
          <a:xfrm>
            <a:off x="428760" y="686520"/>
            <a:ext cx="6000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gb2356a91a3_0_1558:notes"/>
          <p:cNvSpPr txBox="1"/>
          <p:nvPr>
            <p:ph idx="1" type="body"/>
          </p:nvPr>
        </p:nvSpPr>
        <p:spPr>
          <a:xfrm>
            <a:off x="685080" y="4342680"/>
            <a:ext cx="548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b2356a91a3_0_1558:notes"/>
          <p:cNvSpPr txBox="1"/>
          <p:nvPr/>
        </p:nvSpPr>
        <p:spPr>
          <a:xfrm>
            <a:off x="3884400" y="8685360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b2356a91a3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b2356a91a3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16b1cd573_0_3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b16b1cd573_0_3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2356a91a3_0_3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b2356a91a3_0_30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2356a91a3_0_6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b2356a91a3_0_69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2356a91a3_0_30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b2356a91a3_0_300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2356a91a3_0_135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b2356a91a3_0_1350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2356a91a3_0_131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b2356a91a3_0_1316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2356a91a3_0_133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b2356a91a3_0_1333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1afe5e6bc_0_1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gb1afe5e6bc_0_14:notes"/>
          <p:cNvSpPr/>
          <p:nvPr>
            <p:ph idx="2" type="sldImg"/>
          </p:nvPr>
        </p:nvSpPr>
        <p:spPr>
          <a:xfrm>
            <a:off x="114314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2356a91a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2356a91a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10" name="Google Shape;110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12" name="Google Shape;112;p1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2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1562794" y="2641369"/>
            <a:ext cx="5649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800"/>
              <a:buNone/>
              <a:defRPr sz="18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1562906" y="1307719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5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2" type="subTitle"/>
          </p:nvPr>
        </p:nvSpPr>
        <p:spPr>
          <a:xfrm>
            <a:off x="1562794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3" type="subTitle"/>
          </p:nvPr>
        </p:nvSpPr>
        <p:spPr>
          <a:xfrm>
            <a:off x="3353888" y="3511275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900"/>
              <a:buNone/>
              <a:defRPr sz="9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11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EBEBEB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rgbClr val="EBEBEB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0956" y="141196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0956" y="2553355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90956" y="2029213"/>
            <a:ext cx="435388" cy="435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0956" y="3160524"/>
            <a:ext cx="435388" cy="435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4245394" y="2978738"/>
            <a:ext cx="333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4245394" y="1281774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3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2" type="subTitle"/>
          </p:nvPr>
        </p:nvSpPr>
        <p:spPr>
          <a:xfrm>
            <a:off x="4245394" y="3988706"/>
            <a:ext cx="15303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18"/>
          <p:cNvSpPr txBox="1"/>
          <p:nvPr>
            <p:ph idx="3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4245394" y="426470"/>
            <a:ext cx="4302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3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2" type="subTitle"/>
          </p:nvPr>
        </p:nvSpPr>
        <p:spPr>
          <a:xfrm>
            <a:off x="4245394" y="2064300"/>
            <a:ext cx="3334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19"/>
          <p:cNvSpPr txBox="1"/>
          <p:nvPr/>
        </p:nvSpPr>
        <p:spPr>
          <a:xfrm>
            <a:off x="4427588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427588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611644" y="3501900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611644" y="3880725"/>
            <a:ext cx="1742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800" u="none" cap="none" strike="noStrike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4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4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0" y="3880729"/>
            <a:ext cx="171806" cy="18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7">
            <a:alphaModFix/>
          </a:blip>
          <a:srcRect b="0" l="2324" r="2323" t="0"/>
          <a:stretch/>
        </p:blipFill>
        <p:spPr>
          <a:xfrm>
            <a:off x="4245400" y="3501904"/>
            <a:ext cx="171806" cy="1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64" name="Google Shape;164;p2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6" name="Google Shape;166;p2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4D4D4F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72" name="Google Shape;172;p2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4" name="Google Shape;174;p2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4500">
                <a:solidFill>
                  <a:srgbClr val="EE0000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80" name="Google Shape;180;p2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2" name="Google Shape;182;p2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verpass SemiBold"/>
              <a:buNone/>
              <a:defRPr sz="7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2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rgbClr val="EBEBEB"/>
                </a:solidFill>
              </a:defRPr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>
            <p:ph idx="3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white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rgbClr val="EE0000"/>
                </a:solidFill>
              </a:defRPr>
            </a:lvl9pPr>
          </a:lstStyle>
          <a:p/>
        </p:txBody>
      </p:sp>
      <p:cxnSp>
        <p:nvCxnSpPr>
          <p:cNvPr id="189" name="Google Shape;189;p2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3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red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557019" y="1412438"/>
            <a:ext cx="5994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96" name="Google Shape;196;p24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 b="315" l="0" r="0" t="326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4"/>
          <p:cNvCxnSpPr/>
          <p:nvPr/>
        </p:nvCxnSpPr>
        <p:spPr>
          <a:xfrm>
            <a:off x="1557019" y="1240275"/>
            <a:ext cx="10431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b16b1cd573_0_339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8" name="Google Shape;18;gb16b1cd573_0_339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gb16b1cd573_0_3392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gb16b1cd573_0_339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gb16b1cd573_0_3392"/>
          <p:cNvPicPr preferRelativeResize="0"/>
          <p:nvPr/>
        </p:nvPicPr>
        <p:blipFill rotWithShape="1">
          <a:blip r:embed="rId2">
            <a:alphaModFix/>
          </a:blip>
          <a:srcRect b="316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b16b1cd573_0_3392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gb16b1cd573_0_3392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/>
        </p:txBody>
      </p:sp>
      <p:sp>
        <p:nvSpPr>
          <p:cNvPr id="24" name="Google Shape;24;gb16b1cd573_0_339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  <p:pic>
        <p:nvPicPr>
          <p:cNvPr id="25" name="Google Shape;25;gb16b1cd573_0_33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large quote illustrated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4255575" y="1224713"/>
            <a:ext cx="37779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2pPr>
            <a:lvl3pPr lvl="2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3pPr>
            <a:lvl4pPr lvl="3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4pPr>
            <a:lvl5pPr lvl="4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5pPr>
            <a:lvl6pPr lvl="5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6pPr>
            <a:lvl7pPr lvl="6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7pPr>
            <a:lvl8pPr lvl="7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8pPr>
            <a:lvl9pPr lvl="8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4" name="Google Shape;204;p2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>
            <p:ph idx="1" type="subTitle"/>
          </p:nvPr>
        </p:nvSpPr>
        <p:spPr>
          <a:xfrm rot="5400000">
            <a:off x="-1603762" y="1603800"/>
            <a:ext cx="38616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77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Overpass SemiBold"/>
              <a:buNone/>
              <a:defRPr sz="700">
                <a:solidFill>
                  <a:schemeClr val="lt1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ck">
  <p:cSld name="CUSTOM_4_1">
    <p:bg>
      <p:bgPr>
        <a:solidFill>
          <a:srgbClr val="14141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EBEBEB"/>
                </a:solidFill>
              </a:defRPr>
            </a:lvl9pPr>
          </a:lstStyle>
          <a:p/>
        </p:txBody>
      </p:sp>
      <p:cxnSp>
        <p:nvCxnSpPr>
          <p:cNvPr id="210" name="Google Shape;210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700"/>
              <a:buFont typeface="Overpass SemiBold"/>
              <a:buNone/>
              <a:defRPr sz="7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212" name="Google Shape;212;p26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6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EBEBEB"/>
                </a:solidFill>
              </a:defRPr>
            </a:lvl1pPr>
            <a:lvl2pPr lvl="1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2pPr>
            <a:lvl3pPr lvl="2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3pPr>
            <a:lvl4pPr lvl="3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4pPr>
            <a:lvl5pPr lvl="4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5pPr>
            <a:lvl6pPr lvl="5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6pPr>
            <a:lvl7pPr lvl="6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7pPr>
            <a:lvl8pPr lvl="7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8pPr>
            <a:lvl9pPr lvl="8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460" y="4734378"/>
            <a:ext cx="731888" cy="17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gb2356a91a3_0_129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gb2356a91a3_0_129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gb2356a91a3_0_129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gb2356a91a3_0_129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b2356a91a3_0_1293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0" name="Google Shape;230;gb2356a91a3_0_1293"/>
          <p:cNvCxnSpPr/>
          <p:nvPr/>
        </p:nvCxnSpPr>
        <p:spPr>
          <a:xfrm>
            <a:off x="5914388" y="3329513"/>
            <a:ext cx="0" cy="10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1" name="Google Shape;231;gb2356a91a3_0_1293"/>
          <p:cNvSpPr txBox="1"/>
          <p:nvPr>
            <p:ph idx="2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32" name="Google Shape;232;gb2356a91a3_0_1293"/>
          <p:cNvSpPr txBox="1"/>
          <p:nvPr>
            <p:ph idx="3" type="subTitle"/>
          </p:nvPr>
        </p:nvSpPr>
        <p:spPr>
          <a:xfrm>
            <a:off x="3465563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33" name="Google Shape;233;gb2356a91a3_0_1293"/>
          <p:cNvSpPr txBox="1"/>
          <p:nvPr>
            <p:ph idx="4" type="subTitle"/>
          </p:nvPr>
        </p:nvSpPr>
        <p:spPr>
          <a:xfrm>
            <a:off x="3465563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34" name="Google Shape;234;gb2356a91a3_0_1293"/>
          <p:cNvSpPr txBox="1"/>
          <p:nvPr>
            <p:ph idx="5" type="subTitle"/>
          </p:nvPr>
        </p:nvSpPr>
        <p:spPr>
          <a:xfrm>
            <a:off x="6038381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35" name="Google Shape;235;gb2356a91a3_0_1293"/>
          <p:cNvSpPr txBox="1"/>
          <p:nvPr>
            <p:ph idx="6" type="subTitle"/>
          </p:nvPr>
        </p:nvSpPr>
        <p:spPr>
          <a:xfrm>
            <a:off x="6038381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36" name="Google Shape;236;gb2356a91a3_0_1293"/>
          <p:cNvSpPr txBox="1"/>
          <p:nvPr>
            <p:ph idx="7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237" name="Google Shape;237;gb2356a91a3_0_129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8" name="Google Shape;238;gb2356a91a3_0_1293"/>
          <p:cNvSpPr txBox="1"/>
          <p:nvPr>
            <p:ph idx="8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gb16b1cd573_0_1587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gb16b1cd573_0_158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b16b1cd573_0_158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gb16b1cd573_0_1587"/>
          <p:cNvPicPr preferRelativeResize="0"/>
          <p:nvPr/>
        </p:nvPicPr>
        <p:blipFill rotWithShape="1">
          <a:blip r:embed="rId2">
            <a:alphaModFix/>
          </a:blip>
          <a:srcRect b="316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gb16b1cd573_0_1587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gb16b1cd573_0_1587"/>
          <p:cNvSpPr txBox="1"/>
          <p:nvPr>
            <p:ph idx="2" type="subTitle"/>
          </p:nvPr>
        </p:nvSpPr>
        <p:spPr>
          <a:xfrm>
            <a:off x="1531819" y="1873120"/>
            <a:ext cx="1580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3" name="Google Shape;33;gb16b1cd573_0_1587"/>
          <p:cNvSpPr txBox="1"/>
          <p:nvPr>
            <p:ph idx="3" type="subTitle"/>
          </p:nvPr>
        </p:nvSpPr>
        <p:spPr>
          <a:xfrm>
            <a:off x="1531819" y="2177606"/>
            <a:ext cx="158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9pPr>
          </a:lstStyle>
          <a:p/>
        </p:txBody>
      </p:sp>
      <p:sp>
        <p:nvSpPr>
          <p:cNvPr id="34" name="Google Shape;34;gb16b1cd573_0_1587"/>
          <p:cNvSpPr txBox="1"/>
          <p:nvPr>
            <p:ph idx="4" type="subTitle"/>
          </p:nvPr>
        </p:nvSpPr>
        <p:spPr>
          <a:xfrm>
            <a:off x="1197356" y="3302681"/>
            <a:ext cx="732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gb16b1cd573_0_1587"/>
          <p:cNvSpPr txBox="1"/>
          <p:nvPr>
            <p:ph idx="5" type="subTitle"/>
          </p:nvPr>
        </p:nvSpPr>
        <p:spPr>
          <a:xfrm>
            <a:off x="2459231" y="2919383"/>
            <a:ext cx="732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" name="Google Shape;36;gb16b1cd573_0_1587"/>
          <p:cNvSpPr txBox="1"/>
          <p:nvPr>
            <p:ph idx="6" type="subTitle"/>
          </p:nvPr>
        </p:nvSpPr>
        <p:spPr>
          <a:xfrm>
            <a:off x="1285069" y="3564541"/>
            <a:ext cx="1580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7" name="Google Shape;37;gb16b1cd573_0_1587"/>
          <p:cNvSpPr txBox="1"/>
          <p:nvPr>
            <p:ph idx="7" type="subTitle"/>
          </p:nvPr>
        </p:nvSpPr>
        <p:spPr>
          <a:xfrm>
            <a:off x="1285069" y="3869028"/>
            <a:ext cx="15801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9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9pPr>
          </a:lstStyle>
          <a:p/>
        </p:txBody>
      </p:sp>
      <p:sp>
        <p:nvSpPr>
          <p:cNvPr id="38" name="Google Shape;38;gb16b1cd573_0_1587"/>
          <p:cNvSpPr txBox="1"/>
          <p:nvPr>
            <p:ph idx="8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39" name="Google Shape;39;gb16b1cd573_0_158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/>
        </p:txBody>
      </p:sp>
      <p:sp>
        <p:nvSpPr>
          <p:cNvPr id="40" name="Google Shape;40;gb16b1cd573_0_1587"/>
          <p:cNvSpPr txBox="1"/>
          <p:nvPr>
            <p:ph idx="9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16b1cd573_0_793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43" name="Google Shape;43;gb16b1cd573_0_79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gb16b1cd573_0_79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b16b1cd573_0_79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gb16b1cd573_0_793"/>
          <p:cNvPicPr preferRelativeResize="0"/>
          <p:nvPr/>
        </p:nvPicPr>
        <p:blipFill rotWithShape="1">
          <a:blip r:embed="rId2">
            <a:alphaModFix/>
          </a:blip>
          <a:srcRect b="316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b16b1cd573_0_793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b16b1cd573_0_793"/>
          <p:cNvSpPr/>
          <p:nvPr/>
        </p:nvSpPr>
        <p:spPr>
          <a:xfrm>
            <a:off x="2926125" y="185522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b16b1cd573_0_793"/>
          <p:cNvSpPr/>
          <p:nvPr/>
        </p:nvSpPr>
        <p:spPr>
          <a:xfrm>
            <a:off x="585225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b16b1cd573_0_793"/>
          <p:cNvSpPr/>
          <p:nvPr/>
        </p:nvSpPr>
        <p:spPr>
          <a:xfrm>
            <a:off x="0" y="1855238"/>
            <a:ext cx="3291900" cy="20268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b16b1cd573_0_793"/>
          <p:cNvSpPr/>
          <p:nvPr/>
        </p:nvSpPr>
        <p:spPr>
          <a:xfrm>
            <a:off x="0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b16b1cd573_0_793"/>
          <p:cNvSpPr/>
          <p:nvPr/>
        </p:nvSpPr>
        <p:spPr>
          <a:xfrm>
            <a:off x="8303625" y="1855228"/>
            <a:ext cx="840300" cy="202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b16b1cd573_0_793"/>
          <p:cNvSpPr txBox="1"/>
          <p:nvPr>
            <p:ph idx="3" type="subTitle"/>
          </p:nvPr>
        </p:nvSpPr>
        <p:spPr>
          <a:xfrm>
            <a:off x="2926125" y="1855238"/>
            <a:ext cx="32919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22950" spcFirstLastPara="1" rIns="342900" wrap="square" tIns="6857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gb16b1cd573_0_793"/>
          <p:cNvSpPr txBox="1"/>
          <p:nvPr>
            <p:ph idx="4" type="subTitle"/>
          </p:nvPr>
        </p:nvSpPr>
        <p:spPr>
          <a:xfrm>
            <a:off x="0" y="1855238"/>
            <a:ext cx="32919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51500" spcFirstLastPara="1" rIns="548625" wrap="square" tIns="6857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gb16b1cd573_0_793"/>
          <p:cNvSpPr txBox="1"/>
          <p:nvPr>
            <p:ph idx="5" type="subTitle"/>
          </p:nvPr>
        </p:nvSpPr>
        <p:spPr>
          <a:xfrm>
            <a:off x="5852250" y="1855238"/>
            <a:ext cx="32919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822950" spcFirstLastPara="1" rIns="342900" wrap="square" tIns="6857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gb16b1cd573_0_79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/>
        </p:txBody>
      </p:sp>
      <p:sp>
        <p:nvSpPr>
          <p:cNvPr id="57" name="Google Shape;57;gb16b1cd573_0_793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gb16b1cd573_0_78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gb16b1cd573_0_78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gb16b1cd573_0_78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gb16b1cd573_0_780"/>
          <p:cNvPicPr preferRelativeResize="0"/>
          <p:nvPr/>
        </p:nvPicPr>
        <p:blipFill rotWithShape="1">
          <a:blip r:embed="rId2">
            <a:alphaModFix/>
          </a:blip>
          <a:srcRect b="316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b16b1cd573_0_780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4" name="Google Shape;64;gb16b1cd573_0_7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644" y="1722319"/>
            <a:ext cx="6528711" cy="243543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b16b1cd573_0_780"/>
          <p:cNvSpPr txBox="1"/>
          <p:nvPr>
            <p:ph idx="2" type="subTitle"/>
          </p:nvPr>
        </p:nvSpPr>
        <p:spPr>
          <a:xfrm>
            <a:off x="1696780" y="2223771"/>
            <a:ext cx="16362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66" name="Google Shape;66;gb16b1cd573_0_780"/>
          <p:cNvSpPr txBox="1"/>
          <p:nvPr>
            <p:ph idx="3" type="subTitle"/>
          </p:nvPr>
        </p:nvSpPr>
        <p:spPr>
          <a:xfrm>
            <a:off x="3753949" y="2223767"/>
            <a:ext cx="16362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67" name="Google Shape;67;gb16b1cd573_0_780"/>
          <p:cNvSpPr txBox="1"/>
          <p:nvPr>
            <p:ph idx="4" type="subTitle"/>
          </p:nvPr>
        </p:nvSpPr>
        <p:spPr>
          <a:xfrm>
            <a:off x="5811118" y="2223767"/>
            <a:ext cx="16362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205725" spcFirstLastPara="1" rIns="20572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68" name="Google Shape;68;gb16b1cd573_0_780"/>
          <p:cNvSpPr txBox="1"/>
          <p:nvPr>
            <p:ph idx="5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9" name="Google Shape;69;gb16b1cd573_0_780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/>
        </p:txBody>
      </p:sp>
      <p:sp>
        <p:nvSpPr>
          <p:cNvPr id="70" name="Google Shape;70;gb16b1cd573_0_780"/>
          <p:cNvSpPr txBox="1"/>
          <p:nvPr>
            <p:ph idx="6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gb16b1cd573_0_238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gb16b1cd573_0_2383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gb16b1cd573_0_238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gb16b1cd573_0_2383"/>
          <p:cNvPicPr preferRelativeResize="0"/>
          <p:nvPr/>
        </p:nvPicPr>
        <p:blipFill rotWithShape="1">
          <a:blip r:embed="rId2">
            <a:alphaModFix/>
          </a:blip>
          <a:srcRect b="316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b16b1cd573_0_2383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gb16b1cd573_0_2383"/>
          <p:cNvSpPr txBox="1"/>
          <p:nvPr>
            <p:ph idx="2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gb16b1cd573_0_2383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9" name="Google Shape;79;gb16b1cd573_0_238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100"/>
            </a:lvl1pPr>
            <a:lvl2pPr lvl="1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3pPr>
            <a:lvl4pPr lvl="3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4pPr>
            <a:lvl5pPr lvl="4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5pPr>
            <a:lvl6pPr lvl="5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6pPr>
            <a:lvl7pPr lvl="6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7pPr>
            <a:lvl8pPr lvl="7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8pPr>
            <a:lvl9pPr lvl="8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9pPr>
          </a:lstStyle>
          <a:p/>
        </p:txBody>
      </p:sp>
      <p:sp>
        <p:nvSpPr>
          <p:cNvPr id="80" name="Google Shape;80;gb16b1cd573_0_2383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6b1cd573_0_4360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4" name="Google Shape;84;gb16b1cd573_0_4360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gb16b1cd573_0_436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gb16b1cd573_0_4360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gb16b1cd573_0_4360"/>
          <p:cNvPicPr preferRelativeResize="0"/>
          <p:nvPr/>
        </p:nvPicPr>
        <p:blipFill rotWithShape="1">
          <a:blip r:embed="rId2">
            <a:alphaModFix/>
          </a:blip>
          <a:srcRect b="316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b16b1cd573_0_4360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6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9" name="Google Shape;89;gb16b1cd573_0_4360"/>
          <p:cNvCxnSpPr/>
          <p:nvPr/>
        </p:nvCxnSpPr>
        <p:spPr>
          <a:xfrm>
            <a:off x="3109811" y="-5512"/>
            <a:ext cx="0" cy="51546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gb16b1cd573_0_4360"/>
          <p:cNvSpPr txBox="1"/>
          <p:nvPr>
            <p:ph idx="3" type="subTitle"/>
          </p:nvPr>
        </p:nvSpPr>
        <p:spPr>
          <a:xfrm>
            <a:off x="3350831" y="1374657"/>
            <a:ext cx="38367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  <p:sp>
        <p:nvSpPr>
          <p:cNvPr id="91" name="Google Shape;91;gb16b1cd573_0_4360"/>
          <p:cNvSpPr txBox="1"/>
          <p:nvPr>
            <p:ph idx="4" type="subTitle"/>
          </p:nvPr>
        </p:nvSpPr>
        <p:spPr>
          <a:xfrm>
            <a:off x="3350831" y="1080975"/>
            <a:ext cx="3404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92" name="Google Shape;92;gb16b1cd573_0_4360"/>
          <p:cNvSpPr txBox="1"/>
          <p:nvPr>
            <p:ph idx="5" type="subTitle"/>
          </p:nvPr>
        </p:nvSpPr>
        <p:spPr>
          <a:xfrm>
            <a:off x="2521875" y="1374657"/>
            <a:ext cx="5175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53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linkedin.com/company/red-hat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970354" y="207590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youtube.com/user/RedHatVideos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970354" y="26519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facebook.com/redhatinc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970354" y="322798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twitter.com/RedHat</a:t>
            </a:r>
            <a:endParaRPr b="0" i="0" sz="1100" u="none" cap="none" strike="noStrike">
              <a:solidFill>
                <a:schemeClr val="lt1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verpass Light"/>
              <a:buNone/>
              <a:defRPr b="0" i="0" sz="2600" u="none" cap="none" strike="noStrike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verpass Light"/>
              <a:buChar char="●"/>
              <a:defRPr b="0" i="0" sz="16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●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verpass Light"/>
              <a:buChar char="○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Overpass Light"/>
              <a:buChar char="■"/>
              <a:defRPr b="0" i="0" sz="1200" u="none" cap="none" strike="noStrike">
                <a:solidFill>
                  <a:srgbClr val="000000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55.png"/><Relationship Id="rId5" Type="http://schemas.openxmlformats.org/officeDocument/2006/relationships/image" Target="../media/image40.png"/><Relationship Id="rId6" Type="http://schemas.openxmlformats.org/officeDocument/2006/relationships/image" Target="../media/image44.png"/><Relationship Id="rId7" Type="http://schemas.openxmlformats.org/officeDocument/2006/relationships/image" Target="../media/image5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54.png"/><Relationship Id="rId5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Relationship Id="rId7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5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/>
          <p:nvPr>
            <p:ph type="title"/>
          </p:nvPr>
        </p:nvSpPr>
        <p:spPr>
          <a:xfrm>
            <a:off x="1132306" y="1211894"/>
            <a:ext cx="5649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F</a:t>
            </a:r>
            <a:r>
              <a:rPr lang="en" sz="3000"/>
              <a:t>rom Containers to OpenShift</a:t>
            </a:r>
            <a:endParaRPr sz="3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44" name="Google Shape;244;p1"/>
          <p:cNvSpPr txBox="1"/>
          <p:nvPr>
            <p:ph idx="2" type="subTitle"/>
          </p:nvPr>
        </p:nvSpPr>
        <p:spPr>
          <a:xfrm>
            <a:off x="1562800" y="2729375"/>
            <a:ext cx="31398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By : Oren Oichman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Title: Senior Solution Architect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Email : ooichman@redhat.com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1200"/>
              <a:t>IRC : two_oes/ooichman</a:t>
            </a:r>
            <a:endParaRPr sz="12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2356a91a3_0_51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399" name="Google Shape;399;gb2356a91a3_0_51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gb2356a91a3_0_51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401" name="Google Shape;401;gb2356a91a3_0_51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gb2356a91a3_0_51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03" name="Google Shape;403;gb2356a91a3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b2356a91a3_0_51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05" name="Google Shape;405;gb2356a91a3_0_51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06" name="Google Shape;406;gb2356a91a3_0_51"/>
          <p:cNvSpPr txBox="1"/>
          <p:nvPr/>
        </p:nvSpPr>
        <p:spPr>
          <a:xfrm>
            <a:off x="831628" y="1335503"/>
            <a:ext cx="8133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gb2356a91a3_0_51"/>
          <p:cNvSpPr txBox="1"/>
          <p:nvPr/>
        </p:nvSpPr>
        <p:spPr>
          <a:xfrm>
            <a:off x="2755823" y="1336901"/>
            <a:ext cx="887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gb2356a91a3_0_51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gb2356a91a3_0_51"/>
          <p:cNvSpPr txBox="1"/>
          <p:nvPr/>
        </p:nvSpPr>
        <p:spPr>
          <a:xfrm>
            <a:off x="5939313" y="1328458"/>
            <a:ext cx="87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gb2356a91a3_0_51"/>
          <p:cNvSpPr txBox="1"/>
          <p:nvPr/>
        </p:nvSpPr>
        <p:spPr>
          <a:xfrm>
            <a:off x="7687994" y="1328458"/>
            <a:ext cx="806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gb2356a91a3_0_51"/>
          <p:cNvSpPr txBox="1"/>
          <p:nvPr/>
        </p:nvSpPr>
        <p:spPr>
          <a:xfrm>
            <a:off x="381000" y="152400"/>
            <a:ext cx="1376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b2356a91a3_0_51"/>
          <p:cNvSpPr txBox="1"/>
          <p:nvPr/>
        </p:nvSpPr>
        <p:spPr>
          <a:xfrm>
            <a:off x="663788" y="5204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 Light"/>
                <a:ea typeface="Overpass Light"/>
                <a:cs typeface="Overpass Light"/>
                <a:sym typeface="Overpass Light"/>
              </a:rPr>
              <a:t>We need a </a:t>
            </a:r>
            <a:r>
              <a:rPr lang="en" sz="2600">
                <a:latin typeface="Overpass Light"/>
                <a:ea typeface="Overpass Light"/>
                <a:cs typeface="Overpass Light"/>
                <a:sym typeface="Overpass Light"/>
              </a:rPr>
              <a:t>Transition</a:t>
            </a:r>
            <a:endParaRPr sz="2600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413" name="Google Shape;413;gb2356a91a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50" y="1208000"/>
            <a:ext cx="3285474" cy="291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b2356a91a3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425" y="2571750"/>
            <a:ext cx="1683850" cy="3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b2356a91a3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7234" y="2911194"/>
            <a:ext cx="1610108" cy="22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b2356a91a3_0_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9680" y="1250774"/>
            <a:ext cx="2577797" cy="26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b2356a91a3_0_1376"/>
          <p:cNvSpPr/>
          <p:nvPr/>
        </p:nvSpPr>
        <p:spPr>
          <a:xfrm>
            <a:off x="0" y="0"/>
            <a:ext cx="9143727" cy="5530935"/>
          </a:xfrm>
          <a:custGeom>
            <a:rect b="b" l="l" r="r" t="t"/>
            <a:pathLst>
              <a:path extrusionOk="0" h="16938" w="28001">
                <a:moveTo>
                  <a:pt x="0" y="0"/>
                </a:moveTo>
                <a:lnTo>
                  <a:pt x="28000" y="0"/>
                </a:lnTo>
                <a:lnTo>
                  <a:pt x="28000" y="16937"/>
                </a:lnTo>
                <a:lnTo>
                  <a:pt x="0" y="16937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2" name="Google Shape;422;gb2356a91a3_0_1376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423" name="Google Shape;423;gb2356a91a3_0_1376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gb2356a91a3_0_1376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425" name="Google Shape;425;gb2356a91a3_0_1376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b2356a91a3_0_1376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27" name="Google Shape;427;gb2356a91a3_0_1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b2356a91a3_0_1376"/>
          <p:cNvSpPr/>
          <p:nvPr/>
        </p:nvSpPr>
        <p:spPr>
          <a:xfrm>
            <a:off x="5684929" y="1250321"/>
            <a:ext cx="2525864" cy="2716486"/>
          </a:xfrm>
          <a:custGeom>
            <a:rect b="b" l="l" r="r" t="t"/>
            <a:pathLst>
              <a:path extrusionOk="0" h="8319" w="7735">
                <a:moveTo>
                  <a:pt x="0" y="4159"/>
                </a:moveTo>
                <a:cubicBezTo>
                  <a:pt x="0" y="1863"/>
                  <a:pt x="1731" y="0"/>
                  <a:pt x="3867" y="0"/>
                </a:cubicBezTo>
                <a:cubicBezTo>
                  <a:pt x="4893" y="0"/>
                  <a:pt x="5877" y="440"/>
                  <a:pt x="6602" y="1220"/>
                </a:cubicBezTo>
                <a:cubicBezTo>
                  <a:pt x="7327" y="2000"/>
                  <a:pt x="7734" y="3057"/>
                  <a:pt x="7734" y="4159"/>
                </a:cubicBezTo>
                <a:cubicBezTo>
                  <a:pt x="7734" y="6457"/>
                  <a:pt x="6003" y="8318"/>
                  <a:pt x="3867" y="8318"/>
                </a:cubicBezTo>
                <a:cubicBezTo>
                  <a:pt x="1731" y="8318"/>
                  <a:pt x="0" y="6457"/>
                  <a:pt x="0" y="4159"/>
                </a:cubicBezTo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b2356a91a3_0_1376"/>
          <p:cNvSpPr/>
          <p:nvPr/>
        </p:nvSpPr>
        <p:spPr>
          <a:xfrm>
            <a:off x="826501" y="1395631"/>
            <a:ext cx="4806489" cy="451931"/>
          </a:xfrm>
          <a:custGeom>
            <a:rect b="b" l="l" r="r" t="t"/>
            <a:pathLst>
              <a:path extrusionOk="0" h="1384" w="14719">
                <a:moveTo>
                  <a:pt x="0" y="0"/>
                </a:moveTo>
                <a:lnTo>
                  <a:pt x="14718" y="0"/>
                </a:lnTo>
                <a:lnTo>
                  <a:pt x="14718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30" name="Google Shape;430;gb2356a91a3_0_1376"/>
          <p:cNvSpPr/>
          <p:nvPr/>
        </p:nvSpPr>
        <p:spPr>
          <a:xfrm>
            <a:off x="843155" y="1473347"/>
            <a:ext cx="2729958" cy="242293"/>
          </a:xfrm>
          <a:custGeom>
            <a:rect b="b" l="l" r="r" t="t"/>
            <a:pathLst>
              <a:path extrusionOk="0" h="742" w="8360">
                <a:moveTo>
                  <a:pt x="126" y="727"/>
                </a:moveTo>
                <a:lnTo>
                  <a:pt x="0" y="23"/>
                </a:lnTo>
                <a:lnTo>
                  <a:pt x="68" y="23"/>
                </a:lnTo>
                <a:lnTo>
                  <a:pt x="148" y="506"/>
                </a:lnTo>
                <a:lnTo>
                  <a:pt x="159" y="576"/>
                </a:lnTo>
                <a:cubicBezTo>
                  <a:pt x="161" y="569"/>
                  <a:pt x="166" y="545"/>
                  <a:pt x="176" y="509"/>
                </a:cubicBezTo>
                <a:lnTo>
                  <a:pt x="305" y="23"/>
                </a:lnTo>
                <a:lnTo>
                  <a:pt x="354" y="23"/>
                </a:lnTo>
                <a:lnTo>
                  <a:pt x="481" y="509"/>
                </a:lnTo>
                <a:cubicBezTo>
                  <a:pt x="487" y="532"/>
                  <a:pt x="492" y="551"/>
                  <a:pt x="495" y="564"/>
                </a:cubicBezTo>
                <a:lnTo>
                  <a:pt x="506" y="505"/>
                </a:lnTo>
                <a:lnTo>
                  <a:pt x="601" y="23"/>
                </a:lnTo>
                <a:lnTo>
                  <a:pt x="668" y="23"/>
                </a:lnTo>
                <a:lnTo>
                  <a:pt x="527" y="727"/>
                </a:lnTo>
                <a:lnTo>
                  <a:pt x="486" y="727"/>
                </a:lnTo>
                <a:lnTo>
                  <a:pt x="345" y="222"/>
                </a:lnTo>
                <a:cubicBezTo>
                  <a:pt x="338" y="194"/>
                  <a:pt x="333" y="173"/>
                  <a:pt x="330" y="159"/>
                </a:cubicBezTo>
                <a:cubicBezTo>
                  <a:pt x="325" y="173"/>
                  <a:pt x="320" y="194"/>
                  <a:pt x="312" y="222"/>
                </a:cubicBezTo>
                <a:lnTo>
                  <a:pt x="170" y="727"/>
                </a:lnTo>
                <a:lnTo>
                  <a:pt x="126" y="727"/>
                </a:lnTo>
                <a:moveTo>
                  <a:pt x="804" y="727"/>
                </a:moveTo>
                <a:lnTo>
                  <a:pt x="804" y="33"/>
                </a:lnTo>
                <a:lnTo>
                  <a:pt x="870" y="0"/>
                </a:lnTo>
                <a:lnTo>
                  <a:pt x="870" y="269"/>
                </a:lnTo>
                <a:cubicBezTo>
                  <a:pt x="898" y="223"/>
                  <a:pt x="939" y="200"/>
                  <a:pt x="992" y="200"/>
                </a:cubicBezTo>
                <a:cubicBezTo>
                  <a:pt x="1051" y="200"/>
                  <a:pt x="1095" y="219"/>
                  <a:pt x="1122" y="257"/>
                </a:cubicBezTo>
                <a:cubicBezTo>
                  <a:pt x="1150" y="296"/>
                  <a:pt x="1163" y="358"/>
                  <a:pt x="1163" y="442"/>
                </a:cubicBezTo>
                <a:lnTo>
                  <a:pt x="1163" y="727"/>
                </a:lnTo>
                <a:lnTo>
                  <a:pt x="1098" y="727"/>
                </a:lnTo>
                <a:lnTo>
                  <a:pt x="1098" y="413"/>
                </a:lnTo>
                <a:cubicBezTo>
                  <a:pt x="1098" y="362"/>
                  <a:pt x="1088" y="324"/>
                  <a:pt x="1068" y="300"/>
                </a:cubicBezTo>
                <a:cubicBezTo>
                  <a:pt x="1048" y="275"/>
                  <a:pt x="1021" y="263"/>
                  <a:pt x="987" y="263"/>
                </a:cubicBezTo>
                <a:cubicBezTo>
                  <a:pt x="908" y="263"/>
                  <a:pt x="870" y="313"/>
                  <a:pt x="870" y="411"/>
                </a:cubicBezTo>
                <a:lnTo>
                  <a:pt x="870" y="727"/>
                </a:lnTo>
                <a:lnTo>
                  <a:pt x="804" y="727"/>
                </a:lnTo>
                <a:moveTo>
                  <a:pt x="1602" y="727"/>
                </a:moveTo>
                <a:lnTo>
                  <a:pt x="1602" y="676"/>
                </a:lnTo>
                <a:cubicBezTo>
                  <a:pt x="1558" y="717"/>
                  <a:pt x="1511" y="738"/>
                  <a:pt x="1461" y="738"/>
                </a:cubicBezTo>
                <a:cubicBezTo>
                  <a:pt x="1411" y="738"/>
                  <a:pt x="1371" y="723"/>
                  <a:pt x="1343" y="693"/>
                </a:cubicBezTo>
                <a:cubicBezTo>
                  <a:pt x="1313" y="664"/>
                  <a:pt x="1299" y="621"/>
                  <a:pt x="1299" y="564"/>
                </a:cubicBezTo>
                <a:cubicBezTo>
                  <a:pt x="1299" y="509"/>
                  <a:pt x="1315" y="467"/>
                  <a:pt x="1348" y="437"/>
                </a:cubicBezTo>
                <a:cubicBezTo>
                  <a:pt x="1381" y="409"/>
                  <a:pt x="1423" y="395"/>
                  <a:pt x="1473" y="395"/>
                </a:cubicBezTo>
                <a:cubicBezTo>
                  <a:pt x="1517" y="395"/>
                  <a:pt x="1559" y="407"/>
                  <a:pt x="1602" y="431"/>
                </a:cubicBezTo>
                <a:lnTo>
                  <a:pt x="1602" y="388"/>
                </a:lnTo>
                <a:cubicBezTo>
                  <a:pt x="1602" y="305"/>
                  <a:pt x="1566" y="261"/>
                  <a:pt x="1496" y="261"/>
                </a:cubicBezTo>
                <a:cubicBezTo>
                  <a:pt x="1452" y="261"/>
                  <a:pt x="1404" y="280"/>
                  <a:pt x="1355" y="318"/>
                </a:cubicBezTo>
                <a:lnTo>
                  <a:pt x="1336" y="256"/>
                </a:lnTo>
                <a:cubicBezTo>
                  <a:pt x="1391" y="219"/>
                  <a:pt x="1446" y="200"/>
                  <a:pt x="1503" y="200"/>
                </a:cubicBezTo>
                <a:cubicBezTo>
                  <a:pt x="1522" y="200"/>
                  <a:pt x="1540" y="203"/>
                  <a:pt x="1557" y="207"/>
                </a:cubicBezTo>
                <a:cubicBezTo>
                  <a:pt x="1574" y="213"/>
                  <a:pt x="1591" y="222"/>
                  <a:pt x="1608" y="234"/>
                </a:cubicBezTo>
                <a:cubicBezTo>
                  <a:pt x="1625" y="247"/>
                  <a:pt x="1638" y="264"/>
                  <a:pt x="1648" y="290"/>
                </a:cubicBezTo>
                <a:cubicBezTo>
                  <a:pt x="1658" y="314"/>
                  <a:pt x="1663" y="344"/>
                  <a:pt x="1663" y="378"/>
                </a:cubicBezTo>
                <a:lnTo>
                  <a:pt x="1663" y="727"/>
                </a:lnTo>
                <a:lnTo>
                  <a:pt x="1602" y="727"/>
                </a:lnTo>
                <a:moveTo>
                  <a:pt x="1467" y="677"/>
                </a:moveTo>
                <a:cubicBezTo>
                  <a:pt x="1517" y="677"/>
                  <a:pt x="1561" y="651"/>
                  <a:pt x="1602" y="597"/>
                </a:cubicBezTo>
                <a:lnTo>
                  <a:pt x="1602" y="498"/>
                </a:lnTo>
                <a:cubicBezTo>
                  <a:pt x="1562" y="471"/>
                  <a:pt x="1521" y="456"/>
                  <a:pt x="1478" y="456"/>
                </a:cubicBezTo>
                <a:cubicBezTo>
                  <a:pt x="1444" y="456"/>
                  <a:pt x="1417" y="466"/>
                  <a:pt x="1393" y="484"/>
                </a:cubicBezTo>
                <a:cubicBezTo>
                  <a:pt x="1370" y="503"/>
                  <a:pt x="1359" y="529"/>
                  <a:pt x="1359" y="564"/>
                </a:cubicBezTo>
                <a:cubicBezTo>
                  <a:pt x="1359" y="599"/>
                  <a:pt x="1369" y="626"/>
                  <a:pt x="1388" y="647"/>
                </a:cubicBezTo>
                <a:cubicBezTo>
                  <a:pt x="1407" y="667"/>
                  <a:pt x="1433" y="677"/>
                  <a:pt x="1467" y="677"/>
                </a:cubicBezTo>
                <a:moveTo>
                  <a:pt x="1931" y="738"/>
                </a:moveTo>
                <a:cubicBezTo>
                  <a:pt x="1869" y="738"/>
                  <a:pt x="1838" y="699"/>
                  <a:pt x="1838" y="621"/>
                </a:cubicBezTo>
                <a:lnTo>
                  <a:pt x="1838" y="275"/>
                </a:lnTo>
                <a:lnTo>
                  <a:pt x="1756" y="275"/>
                </a:lnTo>
                <a:lnTo>
                  <a:pt x="1756" y="212"/>
                </a:lnTo>
                <a:lnTo>
                  <a:pt x="1838" y="212"/>
                </a:lnTo>
                <a:lnTo>
                  <a:pt x="1838" y="36"/>
                </a:lnTo>
                <a:lnTo>
                  <a:pt x="1903" y="0"/>
                </a:lnTo>
                <a:lnTo>
                  <a:pt x="1903" y="212"/>
                </a:lnTo>
                <a:lnTo>
                  <a:pt x="2024" y="212"/>
                </a:lnTo>
                <a:lnTo>
                  <a:pt x="2024" y="275"/>
                </a:lnTo>
                <a:lnTo>
                  <a:pt x="1903" y="275"/>
                </a:lnTo>
                <a:lnTo>
                  <a:pt x="1903" y="590"/>
                </a:lnTo>
                <a:cubicBezTo>
                  <a:pt x="1903" y="616"/>
                  <a:pt x="1906" y="637"/>
                  <a:pt x="1913" y="651"/>
                </a:cubicBezTo>
                <a:cubicBezTo>
                  <a:pt x="1919" y="665"/>
                  <a:pt x="1934" y="672"/>
                  <a:pt x="1953" y="672"/>
                </a:cubicBezTo>
                <a:cubicBezTo>
                  <a:pt x="1974" y="672"/>
                  <a:pt x="1999" y="661"/>
                  <a:pt x="2026" y="641"/>
                </a:cubicBezTo>
                <a:lnTo>
                  <a:pt x="2018" y="715"/>
                </a:lnTo>
                <a:cubicBezTo>
                  <a:pt x="1992" y="730"/>
                  <a:pt x="1962" y="738"/>
                  <a:pt x="1931" y="738"/>
                </a:cubicBezTo>
                <a:moveTo>
                  <a:pt x="2435" y="94"/>
                </a:moveTo>
                <a:cubicBezTo>
                  <a:pt x="2427" y="102"/>
                  <a:pt x="2417" y="107"/>
                  <a:pt x="2404" y="107"/>
                </a:cubicBezTo>
                <a:cubicBezTo>
                  <a:pt x="2392" y="107"/>
                  <a:pt x="2382" y="102"/>
                  <a:pt x="2373" y="94"/>
                </a:cubicBezTo>
                <a:cubicBezTo>
                  <a:pt x="2366" y="85"/>
                  <a:pt x="2362" y="73"/>
                  <a:pt x="2362" y="60"/>
                </a:cubicBezTo>
                <a:cubicBezTo>
                  <a:pt x="2362" y="47"/>
                  <a:pt x="2366" y="36"/>
                  <a:pt x="2374" y="26"/>
                </a:cubicBezTo>
                <a:cubicBezTo>
                  <a:pt x="2382" y="17"/>
                  <a:pt x="2393" y="12"/>
                  <a:pt x="2404" y="12"/>
                </a:cubicBezTo>
                <a:cubicBezTo>
                  <a:pt x="2417" y="12"/>
                  <a:pt x="2427" y="17"/>
                  <a:pt x="2435" y="26"/>
                </a:cubicBezTo>
                <a:cubicBezTo>
                  <a:pt x="2444" y="36"/>
                  <a:pt x="2447" y="47"/>
                  <a:pt x="2447" y="60"/>
                </a:cubicBezTo>
                <a:cubicBezTo>
                  <a:pt x="2447" y="73"/>
                  <a:pt x="2444" y="85"/>
                  <a:pt x="2435" y="94"/>
                </a:cubicBezTo>
                <a:moveTo>
                  <a:pt x="2372" y="727"/>
                </a:moveTo>
                <a:lnTo>
                  <a:pt x="2372" y="212"/>
                </a:lnTo>
                <a:lnTo>
                  <a:pt x="2437" y="212"/>
                </a:lnTo>
                <a:lnTo>
                  <a:pt x="2437" y="727"/>
                </a:lnTo>
                <a:lnTo>
                  <a:pt x="2372" y="727"/>
                </a:lnTo>
                <a:moveTo>
                  <a:pt x="2740" y="738"/>
                </a:moveTo>
                <a:cubicBezTo>
                  <a:pt x="2678" y="738"/>
                  <a:pt x="2624" y="709"/>
                  <a:pt x="2576" y="648"/>
                </a:cubicBezTo>
                <a:lnTo>
                  <a:pt x="2623" y="606"/>
                </a:lnTo>
                <a:cubicBezTo>
                  <a:pt x="2659" y="653"/>
                  <a:pt x="2701" y="676"/>
                  <a:pt x="2747" y="676"/>
                </a:cubicBezTo>
                <a:cubicBezTo>
                  <a:pt x="2774" y="676"/>
                  <a:pt x="2797" y="670"/>
                  <a:pt x="2813" y="657"/>
                </a:cubicBezTo>
                <a:cubicBezTo>
                  <a:pt x="2831" y="644"/>
                  <a:pt x="2840" y="625"/>
                  <a:pt x="2840" y="602"/>
                </a:cubicBezTo>
                <a:cubicBezTo>
                  <a:pt x="2840" y="587"/>
                  <a:pt x="2836" y="574"/>
                  <a:pt x="2830" y="562"/>
                </a:cubicBezTo>
                <a:cubicBezTo>
                  <a:pt x="2824" y="550"/>
                  <a:pt x="2814" y="539"/>
                  <a:pt x="2801" y="530"/>
                </a:cubicBezTo>
                <a:cubicBezTo>
                  <a:pt x="2788" y="520"/>
                  <a:pt x="2776" y="513"/>
                  <a:pt x="2765" y="507"/>
                </a:cubicBezTo>
                <a:cubicBezTo>
                  <a:pt x="2755" y="501"/>
                  <a:pt x="2739" y="495"/>
                  <a:pt x="2721" y="487"/>
                </a:cubicBezTo>
                <a:cubicBezTo>
                  <a:pt x="2699" y="478"/>
                  <a:pt x="2680" y="468"/>
                  <a:pt x="2666" y="460"/>
                </a:cubicBezTo>
                <a:cubicBezTo>
                  <a:pt x="2651" y="453"/>
                  <a:pt x="2637" y="442"/>
                  <a:pt x="2623" y="430"/>
                </a:cubicBezTo>
                <a:cubicBezTo>
                  <a:pt x="2607" y="418"/>
                  <a:pt x="2596" y="404"/>
                  <a:pt x="2589" y="388"/>
                </a:cubicBezTo>
                <a:cubicBezTo>
                  <a:pt x="2582" y="371"/>
                  <a:pt x="2578" y="352"/>
                  <a:pt x="2578" y="332"/>
                </a:cubicBezTo>
                <a:cubicBezTo>
                  <a:pt x="2578" y="293"/>
                  <a:pt x="2593" y="260"/>
                  <a:pt x="2621" y="236"/>
                </a:cubicBezTo>
                <a:cubicBezTo>
                  <a:pt x="2650" y="212"/>
                  <a:pt x="2686" y="200"/>
                  <a:pt x="2733" y="200"/>
                </a:cubicBezTo>
                <a:cubicBezTo>
                  <a:pt x="2796" y="200"/>
                  <a:pt x="2847" y="226"/>
                  <a:pt x="2887" y="279"/>
                </a:cubicBezTo>
                <a:lnTo>
                  <a:pt x="2844" y="319"/>
                </a:lnTo>
                <a:cubicBezTo>
                  <a:pt x="2810" y="281"/>
                  <a:pt x="2772" y="262"/>
                  <a:pt x="2731" y="262"/>
                </a:cubicBezTo>
                <a:cubicBezTo>
                  <a:pt x="2703" y="262"/>
                  <a:pt x="2681" y="268"/>
                  <a:pt x="2664" y="281"/>
                </a:cubicBezTo>
                <a:cubicBezTo>
                  <a:pt x="2648" y="294"/>
                  <a:pt x="2640" y="311"/>
                  <a:pt x="2640" y="331"/>
                </a:cubicBezTo>
                <a:cubicBezTo>
                  <a:pt x="2640" y="340"/>
                  <a:pt x="2642" y="350"/>
                  <a:pt x="2647" y="359"/>
                </a:cubicBezTo>
                <a:cubicBezTo>
                  <a:pt x="2651" y="367"/>
                  <a:pt x="2656" y="375"/>
                  <a:pt x="2661" y="381"/>
                </a:cubicBezTo>
                <a:cubicBezTo>
                  <a:pt x="2667" y="386"/>
                  <a:pt x="2675" y="392"/>
                  <a:pt x="2688" y="399"/>
                </a:cubicBezTo>
                <a:cubicBezTo>
                  <a:pt x="2700" y="407"/>
                  <a:pt x="2709" y="411"/>
                  <a:pt x="2715" y="415"/>
                </a:cubicBezTo>
                <a:cubicBezTo>
                  <a:pt x="2722" y="417"/>
                  <a:pt x="2734" y="422"/>
                  <a:pt x="2749" y="429"/>
                </a:cubicBezTo>
                <a:cubicBezTo>
                  <a:pt x="2768" y="437"/>
                  <a:pt x="2782" y="443"/>
                  <a:pt x="2793" y="449"/>
                </a:cubicBezTo>
                <a:cubicBezTo>
                  <a:pt x="2803" y="454"/>
                  <a:pt x="2817" y="461"/>
                  <a:pt x="2833" y="472"/>
                </a:cubicBezTo>
                <a:cubicBezTo>
                  <a:pt x="2849" y="482"/>
                  <a:pt x="2861" y="493"/>
                  <a:pt x="2868" y="503"/>
                </a:cubicBezTo>
                <a:cubicBezTo>
                  <a:pt x="2877" y="513"/>
                  <a:pt x="2885" y="526"/>
                  <a:pt x="2891" y="543"/>
                </a:cubicBezTo>
                <a:cubicBezTo>
                  <a:pt x="2898" y="559"/>
                  <a:pt x="2901" y="577"/>
                  <a:pt x="2901" y="597"/>
                </a:cubicBezTo>
                <a:cubicBezTo>
                  <a:pt x="2901" y="640"/>
                  <a:pt x="2887" y="674"/>
                  <a:pt x="2857" y="701"/>
                </a:cubicBezTo>
                <a:cubicBezTo>
                  <a:pt x="2829" y="725"/>
                  <a:pt x="2790" y="738"/>
                  <a:pt x="2740" y="738"/>
                </a:cubicBezTo>
                <a:moveTo>
                  <a:pt x="3644" y="727"/>
                </a:moveTo>
                <a:lnTo>
                  <a:pt x="3439" y="321"/>
                </a:lnTo>
                <a:lnTo>
                  <a:pt x="3332" y="463"/>
                </a:lnTo>
                <a:lnTo>
                  <a:pt x="3332" y="727"/>
                </a:lnTo>
                <a:lnTo>
                  <a:pt x="3267" y="727"/>
                </a:lnTo>
                <a:lnTo>
                  <a:pt x="3267" y="23"/>
                </a:lnTo>
                <a:lnTo>
                  <a:pt x="3332" y="23"/>
                </a:lnTo>
                <a:lnTo>
                  <a:pt x="3332" y="372"/>
                </a:lnTo>
                <a:lnTo>
                  <a:pt x="3591" y="23"/>
                </a:lnTo>
                <a:lnTo>
                  <a:pt x="3662" y="23"/>
                </a:lnTo>
                <a:lnTo>
                  <a:pt x="3483" y="261"/>
                </a:lnTo>
                <a:lnTo>
                  <a:pt x="3718" y="727"/>
                </a:lnTo>
                <a:lnTo>
                  <a:pt x="3644" y="727"/>
                </a:lnTo>
                <a:moveTo>
                  <a:pt x="4133" y="727"/>
                </a:moveTo>
                <a:lnTo>
                  <a:pt x="4133" y="677"/>
                </a:lnTo>
                <a:cubicBezTo>
                  <a:pt x="4117" y="699"/>
                  <a:pt x="4100" y="716"/>
                  <a:pt x="4081" y="724"/>
                </a:cubicBezTo>
                <a:cubicBezTo>
                  <a:pt x="4063" y="734"/>
                  <a:pt x="4041" y="738"/>
                  <a:pt x="4015" y="738"/>
                </a:cubicBezTo>
                <a:cubicBezTo>
                  <a:pt x="3953" y="738"/>
                  <a:pt x="3908" y="720"/>
                  <a:pt x="3880" y="682"/>
                </a:cubicBezTo>
                <a:cubicBezTo>
                  <a:pt x="3853" y="645"/>
                  <a:pt x="3840" y="583"/>
                  <a:pt x="3840" y="499"/>
                </a:cubicBezTo>
                <a:lnTo>
                  <a:pt x="3840" y="212"/>
                </a:lnTo>
                <a:lnTo>
                  <a:pt x="3905" y="212"/>
                </a:lnTo>
                <a:lnTo>
                  <a:pt x="3905" y="526"/>
                </a:lnTo>
                <a:cubicBezTo>
                  <a:pt x="3905" y="577"/>
                  <a:pt x="3914" y="615"/>
                  <a:pt x="3934" y="639"/>
                </a:cubicBezTo>
                <a:cubicBezTo>
                  <a:pt x="3954" y="663"/>
                  <a:pt x="3982" y="676"/>
                  <a:pt x="4015" y="676"/>
                </a:cubicBezTo>
                <a:cubicBezTo>
                  <a:pt x="4094" y="676"/>
                  <a:pt x="4133" y="626"/>
                  <a:pt x="4133" y="529"/>
                </a:cubicBezTo>
                <a:lnTo>
                  <a:pt x="4133" y="212"/>
                </a:lnTo>
                <a:lnTo>
                  <a:pt x="4199" y="212"/>
                </a:lnTo>
                <a:lnTo>
                  <a:pt x="4199" y="727"/>
                </a:lnTo>
                <a:lnTo>
                  <a:pt x="4133" y="727"/>
                </a:lnTo>
                <a:moveTo>
                  <a:pt x="4564" y="738"/>
                </a:moveTo>
                <a:cubicBezTo>
                  <a:pt x="4543" y="738"/>
                  <a:pt x="4524" y="735"/>
                  <a:pt x="4506" y="728"/>
                </a:cubicBezTo>
                <a:cubicBezTo>
                  <a:pt x="4489" y="722"/>
                  <a:pt x="4474" y="715"/>
                  <a:pt x="4466" y="709"/>
                </a:cubicBezTo>
                <a:cubicBezTo>
                  <a:pt x="4457" y="702"/>
                  <a:pt x="4446" y="692"/>
                  <a:pt x="4433" y="680"/>
                </a:cubicBezTo>
                <a:lnTo>
                  <a:pt x="4433" y="727"/>
                </a:lnTo>
                <a:lnTo>
                  <a:pt x="4366" y="727"/>
                </a:lnTo>
                <a:lnTo>
                  <a:pt x="4366" y="36"/>
                </a:lnTo>
                <a:lnTo>
                  <a:pt x="4433" y="0"/>
                </a:lnTo>
                <a:lnTo>
                  <a:pt x="4433" y="262"/>
                </a:lnTo>
                <a:cubicBezTo>
                  <a:pt x="4448" y="244"/>
                  <a:pt x="4467" y="229"/>
                  <a:pt x="4490" y="217"/>
                </a:cubicBezTo>
                <a:cubicBezTo>
                  <a:pt x="4513" y="206"/>
                  <a:pt x="4536" y="200"/>
                  <a:pt x="4558" y="200"/>
                </a:cubicBezTo>
                <a:cubicBezTo>
                  <a:pt x="4619" y="200"/>
                  <a:pt x="4667" y="224"/>
                  <a:pt x="4703" y="271"/>
                </a:cubicBezTo>
                <a:cubicBezTo>
                  <a:pt x="4738" y="320"/>
                  <a:pt x="4756" y="385"/>
                  <a:pt x="4756" y="469"/>
                </a:cubicBezTo>
                <a:cubicBezTo>
                  <a:pt x="4756" y="556"/>
                  <a:pt x="4739" y="622"/>
                  <a:pt x="4705" y="669"/>
                </a:cubicBezTo>
                <a:cubicBezTo>
                  <a:pt x="4672" y="715"/>
                  <a:pt x="4624" y="738"/>
                  <a:pt x="4564" y="738"/>
                </a:cubicBezTo>
                <a:moveTo>
                  <a:pt x="4554" y="676"/>
                </a:moveTo>
                <a:cubicBezTo>
                  <a:pt x="4598" y="676"/>
                  <a:pt x="4632" y="657"/>
                  <a:pt x="4654" y="621"/>
                </a:cubicBezTo>
                <a:cubicBezTo>
                  <a:pt x="4676" y="584"/>
                  <a:pt x="4687" y="533"/>
                  <a:pt x="4687" y="469"/>
                </a:cubicBezTo>
                <a:cubicBezTo>
                  <a:pt x="4687" y="403"/>
                  <a:pt x="4676" y="352"/>
                  <a:pt x="4654" y="318"/>
                </a:cubicBezTo>
                <a:cubicBezTo>
                  <a:pt x="4632" y="281"/>
                  <a:pt x="4598" y="263"/>
                  <a:pt x="4554" y="263"/>
                </a:cubicBezTo>
                <a:cubicBezTo>
                  <a:pt x="4527" y="263"/>
                  <a:pt x="4503" y="271"/>
                  <a:pt x="4481" y="289"/>
                </a:cubicBezTo>
                <a:cubicBezTo>
                  <a:pt x="4459" y="306"/>
                  <a:pt x="4443" y="324"/>
                  <a:pt x="4433" y="343"/>
                </a:cubicBezTo>
                <a:lnTo>
                  <a:pt x="4433" y="595"/>
                </a:lnTo>
                <a:cubicBezTo>
                  <a:pt x="4445" y="619"/>
                  <a:pt x="4462" y="638"/>
                  <a:pt x="4486" y="653"/>
                </a:cubicBezTo>
                <a:cubicBezTo>
                  <a:pt x="4508" y="667"/>
                  <a:pt x="4531" y="676"/>
                  <a:pt x="4554" y="676"/>
                </a:cubicBezTo>
                <a:moveTo>
                  <a:pt x="5065" y="738"/>
                </a:moveTo>
                <a:cubicBezTo>
                  <a:pt x="5004" y="738"/>
                  <a:pt x="4953" y="712"/>
                  <a:pt x="4915" y="660"/>
                </a:cubicBezTo>
                <a:cubicBezTo>
                  <a:pt x="4878" y="608"/>
                  <a:pt x="4859" y="544"/>
                  <a:pt x="4859" y="469"/>
                </a:cubicBezTo>
                <a:cubicBezTo>
                  <a:pt x="4859" y="385"/>
                  <a:pt x="4878" y="320"/>
                  <a:pt x="4915" y="271"/>
                </a:cubicBezTo>
                <a:cubicBezTo>
                  <a:pt x="4953" y="224"/>
                  <a:pt x="5004" y="200"/>
                  <a:pt x="5065" y="200"/>
                </a:cubicBezTo>
                <a:cubicBezTo>
                  <a:pt x="5120" y="200"/>
                  <a:pt x="5166" y="220"/>
                  <a:pt x="5201" y="263"/>
                </a:cubicBezTo>
                <a:cubicBezTo>
                  <a:pt x="5236" y="306"/>
                  <a:pt x="5254" y="367"/>
                  <a:pt x="5254" y="449"/>
                </a:cubicBezTo>
                <a:cubicBezTo>
                  <a:pt x="5254" y="467"/>
                  <a:pt x="5254" y="484"/>
                  <a:pt x="5253" y="498"/>
                </a:cubicBezTo>
                <a:lnTo>
                  <a:pt x="4928" y="498"/>
                </a:lnTo>
                <a:cubicBezTo>
                  <a:pt x="4933" y="552"/>
                  <a:pt x="4949" y="594"/>
                  <a:pt x="4972" y="626"/>
                </a:cubicBezTo>
                <a:cubicBezTo>
                  <a:pt x="4997" y="657"/>
                  <a:pt x="5029" y="672"/>
                  <a:pt x="5069" y="672"/>
                </a:cubicBezTo>
                <a:cubicBezTo>
                  <a:pt x="5106" y="672"/>
                  <a:pt x="5143" y="659"/>
                  <a:pt x="5176" y="633"/>
                </a:cubicBezTo>
                <a:lnTo>
                  <a:pt x="5211" y="680"/>
                </a:lnTo>
                <a:cubicBezTo>
                  <a:pt x="5168" y="718"/>
                  <a:pt x="5119" y="738"/>
                  <a:pt x="5065" y="738"/>
                </a:cubicBezTo>
                <a:moveTo>
                  <a:pt x="4925" y="435"/>
                </a:moveTo>
                <a:lnTo>
                  <a:pt x="5188" y="435"/>
                </a:lnTo>
                <a:cubicBezTo>
                  <a:pt x="5188" y="373"/>
                  <a:pt x="5174" y="330"/>
                  <a:pt x="5150" y="303"/>
                </a:cubicBezTo>
                <a:cubicBezTo>
                  <a:pt x="5126" y="276"/>
                  <a:pt x="5097" y="263"/>
                  <a:pt x="5065" y="263"/>
                </a:cubicBezTo>
                <a:cubicBezTo>
                  <a:pt x="5026" y="263"/>
                  <a:pt x="4993" y="277"/>
                  <a:pt x="4967" y="307"/>
                </a:cubicBezTo>
                <a:cubicBezTo>
                  <a:pt x="4942" y="337"/>
                  <a:pt x="4928" y="379"/>
                  <a:pt x="4925" y="435"/>
                </a:cubicBezTo>
                <a:moveTo>
                  <a:pt x="5385" y="727"/>
                </a:moveTo>
                <a:lnTo>
                  <a:pt x="5385" y="212"/>
                </a:lnTo>
                <a:lnTo>
                  <a:pt x="5450" y="212"/>
                </a:lnTo>
                <a:lnTo>
                  <a:pt x="5450" y="284"/>
                </a:lnTo>
                <a:cubicBezTo>
                  <a:pt x="5474" y="228"/>
                  <a:pt x="5515" y="200"/>
                  <a:pt x="5570" y="200"/>
                </a:cubicBezTo>
                <a:cubicBezTo>
                  <a:pt x="5598" y="200"/>
                  <a:pt x="5620" y="207"/>
                  <a:pt x="5637" y="222"/>
                </a:cubicBezTo>
                <a:lnTo>
                  <a:pt x="5628" y="290"/>
                </a:lnTo>
                <a:cubicBezTo>
                  <a:pt x="5608" y="276"/>
                  <a:pt x="5588" y="270"/>
                  <a:pt x="5566" y="270"/>
                </a:cubicBezTo>
                <a:cubicBezTo>
                  <a:pt x="5537" y="270"/>
                  <a:pt x="5510" y="283"/>
                  <a:pt x="5486" y="311"/>
                </a:cubicBezTo>
                <a:cubicBezTo>
                  <a:pt x="5462" y="338"/>
                  <a:pt x="5450" y="379"/>
                  <a:pt x="5450" y="436"/>
                </a:cubicBezTo>
                <a:lnTo>
                  <a:pt x="5450" y="727"/>
                </a:lnTo>
                <a:lnTo>
                  <a:pt x="5385" y="727"/>
                </a:lnTo>
                <a:moveTo>
                  <a:pt x="6034" y="727"/>
                </a:moveTo>
                <a:lnTo>
                  <a:pt x="6034" y="413"/>
                </a:lnTo>
                <a:cubicBezTo>
                  <a:pt x="6034" y="362"/>
                  <a:pt x="6024" y="324"/>
                  <a:pt x="6005" y="300"/>
                </a:cubicBezTo>
                <a:cubicBezTo>
                  <a:pt x="5985" y="275"/>
                  <a:pt x="5957" y="263"/>
                  <a:pt x="5924" y="263"/>
                </a:cubicBezTo>
                <a:cubicBezTo>
                  <a:pt x="5845" y="263"/>
                  <a:pt x="5806" y="313"/>
                  <a:pt x="5806" y="411"/>
                </a:cubicBezTo>
                <a:lnTo>
                  <a:pt x="5806" y="727"/>
                </a:lnTo>
                <a:lnTo>
                  <a:pt x="5740" y="727"/>
                </a:lnTo>
                <a:lnTo>
                  <a:pt x="5740" y="212"/>
                </a:lnTo>
                <a:lnTo>
                  <a:pt x="5806" y="212"/>
                </a:lnTo>
                <a:lnTo>
                  <a:pt x="5806" y="268"/>
                </a:lnTo>
                <a:cubicBezTo>
                  <a:pt x="5835" y="223"/>
                  <a:pt x="5877" y="200"/>
                  <a:pt x="5929" y="200"/>
                </a:cubicBezTo>
                <a:cubicBezTo>
                  <a:pt x="5988" y="200"/>
                  <a:pt x="6031" y="219"/>
                  <a:pt x="6059" y="257"/>
                </a:cubicBezTo>
                <a:cubicBezTo>
                  <a:pt x="6086" y="296"/>
                  <a:pt x="6100" y="358"/>
                  <a:pt x="6100" y="442"/>
                </a:cubicBezTo>
                <a:lnTo>
                  <a:pt x="6100" y="727"/>
                </a:lnTo>
                <a:lnTo>
                  <a:pt x="6034" y="727"/>
                </a:lnTo>
                <a:moveTo>
                  <a:pt x="6438" y="738"/>
                </a:moveTo>
                <a:cubicBezTo>
                  <a:pt x="6375" y="738"/>
                  <a:pt x="6325" y="712"/>
                  <a:pt x="6287" y="660"/>
                </a:cubicBezTo>
                <a:cubicBezTo>
                  <a:pt x="6249" y="608"/>
                  <a:pt x="6231" y="544"/>
                  <a:pt x="6231" y="469"/>
                </a:cubicBezTo>
                <a:cubicBezTo>
                  <a:pt x="6231" y="385"/>
                  <a:pt x="6249" y="320"/>
                  <a:pt x="6287" y="271"/>
                </a:cubicBezTo>
                <a:cubicBezTo>
                  <a:pt x="6325" y="224"/>
                  <a:pt x="6375" y="200"/>
                  <a:pt x="6438" y="200"/>
                </a:cubicBezTo>
                <a:cubicBezTo>
                  <a:pt x="6493" y="200"/>
                  <a:pt x="6538" y="220"/>
                  <a:pt x="6573" y="263"/>
                </a:cubicBezTo>
                <a:cubicBezTo>
                  <a:pt x="6609" y="306"/>
                  <a:pt x="6626" y="367"/>
                  <a:pt x="6626" y="449"/>
                </a:cubicBezTo>
                <a:cubicBezTo>
                  <a:pt x="6626" y="467"/>
                  <a:pt x="6625" y="484"/>
                  <a:pt x="6624" y="498"/>
                </a:cubicBezTo>
                <a:lnTo>
                  <a:pt x="6300" y="498"/>
                </a:lnTo>
                <a:cubicBezTo>
                  <a:pt x="6306" y="552"/>
                  <a:pt x="6320" y="594"/>
                  <a:pt x="6344" y="626"/>
                </a:cubicBezTo>
                <a:cubicBezTo>
                  <a:pt x="6368" y="657"/>
                  <a:pt x="6400" y="672"/>
                  <a:pt x="6440" y="672"/>
                </a:cubicBezTo>
                <a:cubicBezTo>
                  <a:pt x="6479" y="672"/>
                  <a:pt x="6514" y="659"/>
                  <a:pt x="6548" y="633"/>
                </a:cubicBezTo>
                <a:lnTo>
                  <a:pt x="6583" y="680"/>
                </a:lnTo>
                <a:cubicBezTo>
                  <a:pt x="6539" y="718"/>
                  <a:pt x="6491" y="738"/>
                  <a:pt x="6438" y="738"/>
                </a:cubicBezTo>
                <a:moveTo>
                  <a:pt x="6298" y="435"/>
                </a:moveTo>
                <a:lnTo>
                  <a:pt x="6560" y="435"/>
                </a:lnTo>
                <a:cubicBezTo>
                  <a:pt x="6559" y="373"/>
                  <a:pt x="6547" y="330"/>
                  <a:pt x="6523" y="303"/>
                </a:cubicBezTo>
                <a:cubicBezTo>
                  <a:pt x="6497" y="276"/>
                  <a:pt x="6470" y="263"/>
                  <a:pt x="6438" y="263"/>
                </a:cubicBezTo>
                <a:cubicBezTo>
                  <a:pt x="6398" y="263"/>
                  <a:pt x="6365" y="277"/>
                  <a:pt x="6340" y="307"/>
                </a:cubicBezTo>
                <a:cubicBezTo>
                  <a:pt x="6314" y="337"/>
                  <a:pt x="6300" y="379"/>
                  <a:pt x="6298" y="435"/>
                </a:cubicBezTo>
                <a:moveTo>
                  <a:pt x="6867" y="738"/>
                </a:moveTo>
                <a:cubicBezTo>
                  <a:pt x="6804" y="738"/>
                  <a:pt x="6773" y="699"/>
                  <a:pt x="6773" y="621"/>
                </a:cubicBezTo>
                <a:lnTo>
                  <a:pt x="6773" y="275"/>
                </a:lnTo>
                <a:lnTo>
                  <a:pt x="6691" y="275"/>
                </a:lnTo>
                <a:lnTo>
                  <a:pt x="6691" y="212"/>
                </a:lnTo>
                <a:lnTo>
                  <a:pt x="6773" y="212"/>
                </a:lnTo>
                <a:lnTo>
                  <a:pt x="6773" y="36"/>
                </a:lnTo>
                <a:lnTo>
                  <a:pt x="6838" y="0"/>
                </a:lnTo>
                <a:lnTo>
                  <a:pt x="6838" y="212"/>
                </a:lnTo>
                <a:lnTo>
                  <a:pt x="6959" y="212"/>
                </a:lnTo>
                <a:lnTo>
                  <a:pt x="6959" y="275"/>
                </a:lnTo>
                <a:lnTo>
                  <a:pt x="6838" y="275"/>
                </a:lnTo>
                <a:lnTo>
                  <a:pt x="6838" y="590"/>
                </a:lnTo>
                <a:cubicBezTo>
                  <a:pt x="6838" y="616"/>
                  <a:pt x="6841" y="637"/>
                  <a:pt x="6848" y="651"/>
                </a:cubicBezTo>
                <a:cubicBezTo>
                  <a:pt x="6856" y="665"/>
                  <a:pt x="6869" y="672"/>
                  <a:pt x="6889" y="672"/>
                </a:cubicBezTo>
                <a:cubicBezTo>
                  <a:pt x="6910" y="672"/>
                  <a:pt x="6934" y="661"/>
                  <a:pt x="6961" y="641"/>
                </a:cubicBezTo>
                <a:lnTo>
                  <a:pt x="6954" y="715"/>
                </a:lnTo>
                <a:cubicBezTo>
                  <a:pt x="6927" y="730"/>
                  <a:pt x="6899" y="738"/>
                  <a:pt x="6867" y="738"/>
                </a:cubicBezTo>
                <a:moveTo>
                  <a:pt x="7257" y="738"/>
                </a:moveTo>
                <a:cubicBezTo>
                  <a:pt x="7195" y="738"/>
                  <a:pt x="7144" y="712"/>
                  <a:pt x="7107" y="660"/>
                </a:cubicBezTo>
                <a:cubicBezTo>
                  <a:pt x="7069" y="608"/>
                  <a:pt x="7050" y="544"/>
                  <a:pt x="7050" y="469"/>
                </a:cubicBezTo>
                <a:cubicBezTo>
                  <a:pt x="7050" y="385"/>
                  <a:pt x="7069" y="320"/>
                  <a:pt x="7107" y="271"/>
                </a:cubicBezTo>
                <a:cubicBezTo>
                  <a:pt x="7144" y="224"/>
                  <a:pt x="7195" y="200"/>
                  <a:pt x="7257" y="200"/>
                </a:cubicBezTo>
                <a:cubicBezTo>
                  <a:pt x="7312" y="200"/>
                  <a:pt x="7357" y="220"/>
                  <a:pt x="7392" y="263"/>
                </a:cubicBezTo>
                <a:cubicBezTo>
                  <a:pt x="7428" y="306"/>
                  <a:pt x="7445" y="367"/>
                  <a:pt x="7445" y="449"/>
                </a:cubicBezTo>
                <a:cubicBezTo>
                  <a:pt x="7445" y="467"/>
                  <a:pt x="7445" y="484"/>
                  <a:pt x="7444" y="498"/>
                </a:cubicBezTo>
                <a:lnTo>
                  <a:pt x="7119" y="498"/>
                </a:lnTo>
                <a:cubicBezTo>
                  <a:pt x="7125" y="552"/>
                  <a:pt x="7140" y="594"/>
                  <a:pt x="7163" y="626"/>
                </a:cubicBezTo>
                <a:cubicBezTo>
                  <a:pt x="7187" y="657"/>
                  <a:pt x="7220" y="672"/>
                  <a:pt x="7260" y="672"/>
                </a:cubicBezTo>
                <a:cubicBezTo>
                  <a:pt x="7298" y="672"/>
                  <a:pt x="7334" y="659"/>
                  <a:pt x="7367" y="633"/>
                </a:cubicBezTo>
                <a:lnTo>
                  <a:pt x="7402" y="680"/>
                </a:lnTo>
                <a:cubicBezTo>
                  <a:pt x="7359" y="718"/>
                  <a:pt x="7311" y="738"/>
                  <a:pt x="7257" y="738"/>
                </a:cubicBezTo>
                <a:moveTo>
                  <a:pt x="7117" y="435"/>
                </a:moveTo>
                <a:lnTo>
                  <a:pt x="7379" y="435"/>
                </a:lnTo>
                <a:cubicBezTo>
                  <a:pt x="7379" y="373"/>
                  <a:pt x="7366" y="330"/>
                  <a:pt x="7342" y="303"/>
                </a:cubicBezTo>
                <a:cubicBezTo>
                  <a:pt x="7317" y="276"/>
                  <a:pt x="7289" y="263"/>
                  <a:pt x="7257" y="263"/>
                </a:cubicBezTo>
                <a:cubicBezTo>
                  <a:pt x="7217" y="263"/>
                  <a:pt x="7184" y="277"/>
                  <a:pt x="7159" y="307"/>
                </a:cubicBezTo>
                <a:cubicBezTo>
                  <a:pt x="7133" y="337"/>
                  <a:pt x="7119" y="379"/>
                  <a:pt x="7117" y="435"/>
                </a:cubicBezTo>
                <a:moveTo>
                  <a:pt x="7711" y="738"/>
                </a:moveTo>
                <a:cubicBezTo>
                  <a:pt x="7648" y="738"/>
                  <a:pt x="7593" y="709"/>
                  <a:pt x="7547" y="648"/>
                </a:cubicBezTo>
                <a:lnTo>
                  <a:pt x="7592" y="606"/>
                </a:lnTo>
                <a:cubicBezTo>
                  <a:pt x="7629" y="653"/>
                  <a:pt x="7670" y="676"/>
                  <a:pt x="7717" y="676"/>
                </a:cubicBezTo>
                <a:cubicBezTo>
                  <a:pt x="7744" y="676"/>
                  <a:pt x="7766" y="670"/>
                  <a:pt x="7784" y="657"/>
                </a:cubicBezTo>
                <a:cubicBezTo>
                  <a:pt x="7801" y="644"/>
                  <a:pt x="7809" y="625"/>
                  <a:pt x="7809" y="602"/>
                </a:cubicBezTo>
                <a:cubicBezTo>
                  <a:pt x="7809" y="587"/>
                  <a:pt x="7807" y="574"/>
                  <a:pt x="7800" y="562"/>
                </a:cubicBezTo>
                <a:cubicBezTo>
                  <a:pt x="7794" y="550"/>
                  <a:pt x="7784" y="539"/>
                  <a:pt x="7771" y="530"/>
                </a:cubicBezTo>
                <a:cubicBezTo>
                  <a:pt x="7757" y="520"/>
                  <a:pt x="7745" y="513"/>
                  <a:pt x="7735" y="507"/>
                </a:cubicBezTo>
                <a:cubicBezTo>
                  <a:pt x="7724" y="501"/>
                  <a:pt x="7710" y="495"/>
                  <a:pt x="7691" y="487"/>
                </a:cubicBezTo>
                <a:cubicBezTo>
                  <a:pt x="7669" y="478"/>
                  <a:pt x="7650" y="468"/>
                  <a:pt x="7636" y="460"/>
                </a:cubicBezTo>
                <a:cubicBezTo>
                  <a:pt x="7622" y="453"/>
                  <a:pt x="7607" y="442"/>
                  <a:pt x="7592" y="430"/>
                </a:cubicBezTo>
                <a:cubicBezTo>
                  <a:pt x="7578" y="418"/>
                  <a:pt x="7567" y="404"/>
                  <a:pt x="7559" y="388"/>
                </a:cubicBezTo>
                <a:cubicBezTo>
                  <a:pt x="7552" y="371"/>
                  <a:pt x="7549" y="352"/>
                  <a:pt x="7549" y="332"/>
                </a:cubicBezTo>
                <a:cubicBezTo>
                  <a:pt x="7549" y="293"/>
                  <a:pt x="7562" y="260"/>
                  <a:pt x="7591" y="236"/>
                </a:cubicBezTo>
                <a:cubicBezTo>
                  <a:pt x="7620" y="212"/>
                  <a:pt x="7657" y="200"/>
                  <a:pt x="7702" y="200"/>
                </a:cubicBezTo>
                <a:cubicBezTo>
                  <a:pt x="7765" y="200"/>
                  <a:pt x="7817" y="226"/>
                  <a:pt x="7858" y="279"/>
                </a:cubicBezTo>
                <a:lnTo>
                  <a:pt x="7815" y="319"/>
                </a:lnTo>
                <a:cubicBezTo>
                  <a:pt x="7780" y="281"/>
                  <a:pt x="7742" y="262"/>
                  <a:pt x="7701" y="262"/>
                </a:cubicBezTo>
                <a:cubicBezTo>
                  <a:pt x="7674" y="262"/>
                  <a:pt x="7651" y="268"/>
                  <a:pt x="7635" y="281"/>
                </a:cubicBezTo>
                <a:cubicBezTo>
                  <a:pt x="7618" y="294"/>
                  <a:pt x="7610" y="311"/>
                  <a:pt x="7610" y="331"/>
                </a:cubicBezTo>
                <a:cubicBezTo>
                  <a:pt x="7610" y="340"/>
                  <a:pt x="7612" y="350"/>
                  <a:pt x="7616" y="359"/>
                </a:cubicBezTo>
                <a:cubicBezTo>
                  <a:pt x="7621" y="367"/>
                  <a:pt x="7626" y="375"/>
                  <a:pt x="7632" y="381"/>
                </a:cubicBezTo>
                <a:cubicBezTo>
                  <a:pt x="7637" y="386"/>
                  <a:pt x="7646" y="392"/>
                  <a:pt x="7657" y="399"/>
                </a:cubicBezTo>
                <a:cubicBezTo>
                  <a:pt x="7669" y="407"/>
                  <a:pt x="7678" y="411"/>
                  <a:pt x="7686" y="415"/>
                </a:cubicBezTo>
                <a:cubicBezTo>
                  <a:pt x="7692" y="417"/>
                  <a:pt x="7703" y="422"/>
                  <a:pt x="7720" y="429"/>
                </a:cubicBezTo>
                <a:cubicBezTo>
                  <a:pt x="7737" y="437"/>
                  <a:pt x="7753" y="443"/>
                  <a:pt x="7763" y="449"/>
                </a:cubicBezTo>
                <a:cubicBezTo>
                  <a:pt x="7774" y="454"/>
                  <a:pt x="7787" y="461"/>
                  <a:pt x="7803" y="472"/>
                </a:cubicBezTo>
                <a:cubicBezTo>
                  <a:pt x="7819" y="482"/>
                  <a:pt x="7830" y="493"/>
                  <a:pt x="7839" y="503"/>
                </a:cubicBezTo>
                <a:cubicBezTo>
                  <a:pt x="7848" y="513"/>
                  <a:pt x="7854" y="526"/>
                  <a:pt x="7861" y="543"/>
                </a:cubicBezTo>
                <a:cubicBezTo>
                  <a:pt x="7868" y="559"/>
                  <a:pt x="7871" y="577"/>
                  <a:pt x="7871" y="597"/>
                </a:cubicBezTo>
                <a:cubicBezTo>
                  <a:pt x="7871" y="640"/>
                  <a:pt x="7857" y="674"/>
                  <a:pt x="7828" y="701"/>
                </a:cubicBezTo>
                <a:cubicBezTo>
                  <a:pt x="7799" y="725"/>
                  <a:pt x="7760" y="738"/>
                  <a:pt x="7711" y="738"/>
                </a:cubicBezTo>
                <a:moveTo>
                  <a:pt x="8117" y="556"/>
                </a:moveTo>
                <a:lnTo>
                  <a:pt x="8117" y="532"/>
                </a:lnTo>
                <a:cubicBezTo>
                  <a:pt x="8117" y="498"/>
                  <a:pt x="8122" y="466"/>
                  <a:pt x="8134" y="439"/>
                </a:cubicBezTo>
                <a:cubicBezTo>
                  <a:pt x="8146" y="411"/>
                  <a:pt x="8162" y="389"/>
                  <a:pt x="8178" y="372"/>
                </a:cubicBezTo>
                <a:cubicBezTo>
                  <a:pt x="8196" y="354"/>
                  <a:pt x="8213" y="338"/>
                  <a:pt x="8230" y="321"/>
                </a:cubicBezTo>
                <a:cubicBezTo>
                  <a:pt x="8248" y="306"/>
                  <a:pt x="8262" y="286"/>
                  <a:pt x="8274" y="264"/>
                </a:cubicBezTo>
                <a:cubicBezTo>
                  <a:pt x="8286" y="243"/>
                  <a:pt x="8292" y="219"/>
                  <a:pt x="8292" y="193"/>
                </a:cubicBezTo>
                <a:cubicBezTo>
                  <a:pt x="8292" y="160"/>
                  <a:pt x="8281" y="132"/>
                  <a:pt x="8258" y="109"/>
                </a:cubicBezTo>
                <a:cubicBezTo>
                  <a:pt x="8235" y="87"/>
                  <a:pt x="8203" y="76"/>
                  <a:pt x="8163" y="76"/>
                </a:cubicBezTo>
                <a:cubicBezTo>
                  <a:pt x="8118" y="76"/>
                  <a:pt x="8083" y="89"/>
                  <a:pt x="8056" y="114"/>
                </a:cubicBezTo>
                <a:cubicBezTo>
                  <a:pt x="8031" y="140"/>
                  <a:pt x="8017" y="172"/>
                  <a:pt x="8017" y="212"/>
                </a:cubicBezTo>
                <a:lnTo>
                  <a:pt x="7956" y="212"/>
                </a:lnTo>
                <a:cubicBezTo>
                  <a:pt x="7956" y="154"/>
                  <a:pt x="7974" y="105"/>
                  <a:pt x="8012" y="68"/>
                </a:cubicBezTo>
                <a:cubicBezTo>
                  <a:pt x="8049" y="30"/>
                  <a:pt x="8100" y="11"/>
                  <a:pt x="8163" y="11"/>
                </a:cubicBezTo>
                <a:cubicBezTo>
                  <a:pt x="8224" y="11"/>
                  <a:pt x="8272" y="28"/>
                  <a:pt x="8307" y="63"/>
                </a:cubicBezTo>
                <a:cubicBezTo>
                  <a:pt x="8342" y="98"/>
                  <a:pt x="8359" y="142"/>
                  <a:pt x="8359" y="196"/>
                </a:cubicBezTo>
                <a:cubicBezTo>
                  <a:pt x="8359" y="228"/>
                  <a:pt x="8354" y="256"/>
                  <a:pt x="8342" y="281"/>
                </a:cubicBezTo>
                <a:cubicBezTo>
                  <a:pt x="8329" y="307"/>
                  <a:pt x="8314" y="328"/>
                  <a:pt x="8297" y="345"/>
                </a:cubicBezTo>
                <a:cubicBezTo>
                  <a:pt x="8280" y="360"/>
                  <a:pt x="8263" y="377"/>
                  <a:pt x="8246" y="392"/>
                </a:cubicBezTo>
                <a:cubicBezTo>
                  <a:pt x="8229" y="409"/>
                  <a:pt x="8215" y="429"/>
                  <a:pt x="8203" y="452"/>
                </a:cubicBezTo>
                <a:cubicBezTo>
                  <a:pt x="8191" y="475"/>
                  <a:pt x="8184" y="503"/>
                  <a:pt x="8184" y="532"/>
                </a:cubicBezTo>
                <a:lnTo>
                  <a:pt x="8184" y="556"/>
                </a:lnTo>
                <a:lnTo>
                  <a:pt x="8117" y="556"/>
                </a:lnTo>
                <a:moveTo>
                  <a:pt x="8189" y="721"/>
                </a:moveTo>
                <a:cubicBezTo>
                  <a:pt x="8178" y="734"/>
                  <a:pt x="8164" y="741"/>
                  <a:pt x="8149" y="741"/>
                </a:cubicBezTo>
                <a:cubicBezTo>
                  <a:pt x="8132" y="741"/>
                  <a:pt x="8119" y="734"/>
                  <a:pt x="8107" y="721"/>
                </a:cubicBezTo>
                <a:cubicBezTo>
                  <a:pt x="8096" y="709"/>
                  <a:pt x="8090" y="693"/>
                  <a:pt x="8090" y="677"/>
                </a:cubicBezTo>
                <a:cubicBezTo>
                  <a:pt x="8090" y="660"/>
                  <a:pt x="8096" y="645"/>
                  <a:pt x="8107" y="633"/>
                </a:cubicBezTo>
                <a:cubicBezTo>
                  <a:pt x="8119" y="620"/>
                  <a:pt x="8132" y="614"/>
                  <a:pt x="8149" y="614"/>
                </a:cubicBezTo>
                <a:cubicBezTo>
                  <a:pt x="8164" y="614"/>
                  <a:pt x="8178" y="620"/>
                  <a:pt x="8189" y="633"/>
                </a:cubicBezTo>
                <a:cubicBezTo>
                  <a:pt x="8202" y="645"/>
                  <a:pt x="8207" y="660"/>
                  <a:pt x="8207" y="677"/>
                </a:cubicBezTo>
                <a:cubicBezTo>
                  <a:pt x="8207" y="693"/>
                  <a:pt x="8202" y="709"/>
                  <a:pt x="8189" y="721"/>
                </a:cubicBezTo>
              </a:path>
            </a:pathLst>
          </a:custGeom>
          <a:solidFill>
            <a:srgbClr val="EE0000"/>
          </a:solidFill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b2356a91a3_0_1376"/>
          <p:cNvSpPr/>
          <p:nvPr/>
        </p:nvSpPr>
        <p:spPr>
          <a:xfrm>
            <a:off x="826501" y="2305371"/>
            <a:ext cx="4462632" cy="1062888"/>
          </a:xfrm>
          <a:custGeom>
            <a:rect b="b" l="l" r="r" t="t"/>
            <a:pathLst>
              <a:path extrusionOk="0" h="3255" w="13666">
                <a:moveTo>
                  <a:pt x="0" y="0"/>
                </a:moveTo>
                <a:lnTo>
                  <a:pt x="13665" y="0"/>
                </a:lnTo>
                <a:lnTo>
                  <a:pt x="13665" y="3254"/>
                </a:lnTo>
                <a:lnTo>
                  <a:pt x="0" y="325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32" name="Google Shape;432;gb2356a91a3_0_1376"/>
          <p:cNvSpPr/>
          <p:nvPr/>
        </p:nvSpPr>
        <p:spPr>
          <a:xfrm>
            <a:off x="839890" y="2111406"/>
            <a:ext cx="4071425" cy="228251"/>
          </a:xfrm>
          <a:custGeom>
            <a:rect b="b" l="l" r="r" t="t"/>
            <a:pathLst>
              <a:path extrusionOk="0" h="699" w="12468">
                <a:moveTo>
                  <a:pt x="330" y="545"/>
                </a:moveTo>
                <a:lnTo>
                  <a:pt x="284" y="409"/>
                </a:lnTo>
                <a:lnTo>
                  <a:pt x="94" y="409"/>
                </a:lnTo>
                <a:lnTo>
                  <a:pt x="51" y="545"/>
                </a:lnTo>
                <a:lnTo>
                  <a:pt x="0" y="545"/>
                </a:lnTo>
                <a:lnTo>
                  <a:pt x="170" y="17"/>
                </a:lnTo>
                <a:lnTo>
                  <a:pt x="207" y="17"/>
                </a:lnTo>
                <a:lnTo>
                  <a:pt x="379" y="545"/>
                </a:lnTo>
                <a:lnTo>
                  <a:pt x="330" y="545"/>
                </a:lnTo>
                <a:moveTo>
                  <a:pt x="270" y="362"/>
                </a:moveTo>
                <a:lnTo>
                  <a:pt x="203" y="152"/>
                </a:lnTo>
                <a:cubicBezTo>
                  <a:pt x="195" y="128"/>
                  <a:pt x="191" y="111"/>
                  <a:pt x="189" y="103"/>
                </a:cubicBezTo>
                <a:lnTo>
                  <a:pt x="184" y="122"/>
                </a:lnTo>
                <a:cubicBezTo>
                  <a:pt x="180" y="135"/>
                  <a:pt x="177" y="146"/>
                  <a:pt x="175" y="152"/>
                </a:cubicBezTo>
                <a:lnTo>
                  <a:pt x="108" y="362"/>
                </a:lnTo>
                <a:lnTo>
                  <a:pt x="270" y="362"/>
                </a:lnTo>
                <a:moveTo>
                  <a:pt x="704" y="545"/>
                </a:moveTo>
                <a:lnTo>
                  <a:pt x="704" y="311"/>
                </a:lnTo>
                <a:cubicBezTo>
                  <a:pt x="704" y="271"/>
                  <a:pt x="698" y="243"/>
                  <a:pt x="682" y="225"/>
                </a:cubicBezTo>
                <a:cubicBezTo>
                  <a:pt x="668" y="207"/>
                  <a:pt x="647" y="198"/>
                  <a:pt x="622" y="198"/>
                </a:cubicBezTo>
                <a:cubicBezTo>
                  <a:pt x="563" y="198"/>
                  <a:pt x="534" y="235"/>
                  <a:pt x="534" y="308"/>
                </a:cubicBezTo>
                <a:lnTo>
                  <a:pt x="534" y="545"/>
                </a:lnTo>
                <a:lnTo>
                  <a:pt x="484" y="545"/>
                </a:lnTo>
                <a:lnTo>
                  <a:pt x="484" y="160"/>
                </a:lnTo>
                <a:lnTo>
                  <a:pt x="534" y="160"/>
                </a:lnTo>
                <a:lnTo>
                  <a:pt x="534" y="203"/>
                </a:lnTo>
                <a:cubicBezTo>
                  <a:pt x="556" y="168"/>
                  <a:pt x="586" y="152"/>
                  <a:pt x="626" y="152"/>
                </a:cubicBezTo>
                <a:cubicBezTo>
                  <a:pt x="670" y="152"/>
                  <a:pt x="702" y="166"/>
                  <a:pt x="723" y="194"/>
                </a:cubicBezTo>
                <a:cubicBezTo>
                  <a:pt x="744" y="223"/>
                  <a:pt x="754" y="269"/>
                  <a:pt x="754" y="332"/>
                </a:cubicBezTo>
                <a:lnTo>
                  <a:pt x="754" y="545"/>
                </a:lnTo>
                <a:lnTo>
                  <a:pt x="704" y="545"/>
                </a:lnTo>
                <a:moveTo>
                  <a:pt x="1166" y="554"/>
                </a:moveTo>
                <a:cubicBezTo>
                  <a:pt x="1120" y="554"/>
                  <a:pt x="1083" y="536"/>
                  <a:pt x="1054" y="500"/>
                </a:cubicBezTo>
                <a:cubicBezTo>
                  <a:pt x="1026" y="466"/>
                  <a:pt x="1013" y="416"/>
                  <a:pt x="1013" y="353"/>
                </a:cubicBezTo>
                <a:cubicBezTo>
                  <a:pt x="1013" y="290"/>
                  <a:pt x="1026" y="241"/>
                  <a:pt x="1055" y="205"/>
                </a:cubicBezTo>
                <a:cubicBezTo>
                  <a:pt x="1083" y="170"/>
                  <a:pt x="1120" y="152"/>
                  <a:pt x="1166" y="152"/>
                </a:cubicBezTo>
                <a:cubicBezTo>
                  <a:pt x="1213" y="152"/>
                  <a:pt x="1250" y="168"/>
                  <a:pt x="1278" y="204"/>
                </a:cubicBezTo>
                <a:cubicBezTo>
                  <a:pt x="1305" y="239"/>
                  <a:pt x="1320" y="289"/>
                  <a:pt x="1320" y="352"/>
                </a:cubicBezTo>
                <a:cubicBezTo>
                  <a:pt x="1320" y="415"/>
                  <a:pt x="1305" y="465"/>
                  <a:pt x="1278" y="500"/>
                </a:cubicBezTo>
                <a:cubicBezTo>
                  <a:pt x="1249" y="536"/>
                  <a:pt x="1213" y="554"/>
                  <a:pt x="1166" y="554"/>
                </a:cubicBezTo>
                <a:moveTo>
                  <a:pt x="1166" y="506"/>
                </a:moveTo>
                <a:cubicBezTo>
                  <a:pt x="1198" y="506"/>
                  <a:pt x="1224" y="493"/>
                  <a:pt x="1241" y="466"/>
                </a:cubicBezTo>
                <a:cubicBezTo>
                  <a:pt x="1259" y="437"/>
                  <a:pt x="1269" y="401"/>
                  <a:pt x="1269" y="352"/>
                </a:cubicBezTo>
                <a:cubicBezTo>
                  <a:pt x="1269" y="303"/>
                  <a:pt x="1260" y="266"/>
                  <a:pt x="1242" y="239"/>
                </a:cubicBezTo>
                <a:cubicBezTo>
                  <a:pt x="1225" y="212"/>
                  <a:pt x="1199" y="198"/>
                  <a:pt x="1166" y="198"/>
                </a:cubicBezTo>
                <a:cubicBezTo>
                  <a:pt x="1133" y="198"/>
                  <a:pt x="1108" y="211"/>
                  <a:pt x="1090" y="238"/>
                </a:cubicBezTo>
                <a:cubicBezTo>
                  <a:pt x="1073" y="264"/>
                  <a:pt x="1064" y="302"/>
                  <a:pt x="1064" y="353"/>
                </a:cubicBezTo>
                <a:cubicBezTo>
                  <a:pt x="1064" y="401"/>
                  <a:pt x="1073" y="439"/>
                  <a:pt x="1090" y="466"/>
                </a:cubicBezTo>
                <a:cubicBezTo>
                  <a:pt x="1108" y="493"/>
                  <a:pt x="1133" y="506"/>
                  <a:pt x="1166" y="506"/>
                </a:cubicBezTo>
                <a:moveTo>
                  <a:pt x="1568" y="554"/>
                </a:moveTo>
                <a:cubicBezTo>
                  <a:pt x="1528" y="554"/>
                  <a:pt x="1496" y="538"/>
                  <a:pt x="1471" y="506"/>
                </a:cubicBezTo>
                <a:lnTo>
                  <a:pt x="1471" y="671"/>
                </a:lnTo>
                <a:lnTo>
                  <a:pt x="1421" y="698"/>
                </a:lnTo>
                <a:lnTo>
                  <a:pt x="1421" y="160"/>
                </a:lnTo>
                <a:lnTo>
                  <a:pt x="1471" y="160"/>
                </a:lnTo>
                <a:lnTo>
                  <a:pt x="1471" y="194"/>
                </a:lnTo>
                <a:cubicBezTo>
                  <a:pt x="1500" y="166"/>
                  <a:pt x="1532" y="152"/>
                  <a:pt x="1568" y="152"/>
                </a:cubicBezTo>
                <a:cubicBezTo>
                  <a:pt x="1614" y="152"/>
                  <a:pt x="1649" y="170"/>
                  <a:pt x="1676" y="205"/>
                </a:cubicBezTo>
                <a:cubicBezTo>
                  <a:pt x="1702" y="242"/>
                  <a:pt x="1715" y="290"/>
                  <a:pt x="1715" y="352"/>
                </a:cubicBezTo>
                <a:cubicBezTo>
                  <a:pt x="1715" y="415"/>
                  <a:pt x="1702" y="465"/>
                  <a:pt x="1674" y="500"/>
                </a:cubicBezTo>
                <a:cubicBezTo>
                  <a:pt x="1647" y="536"/>
                  <a:pt x="1612" y="554"/>
                  <a:pt x="1568" y="554"/>
                </a:cubicBezTo>
                <a:moveTo>
                  <a:pt x="1563" y="506"/>
                </a:moveTo>
                <a:cubicBezTo>
                  <a:pt x="1595" y="506"/>
                  <a:pt x="1620" y="493"/>
                  <a:pt x="1638" y="467"/>
                </a:cubicBezTo>
                <a:cubicBezTo>
                  <a:pt x="1656" y="440"/>
                  <a:pt x="1665" y="402"/>
                  <a:pt x="1665" y="352"/>
                </a:cubicBezTo>
                <a:cubicBezTo>
                  <a:pt x="1665" y="305"/>
                  <a:pt x="1656" y="268"/>
                  <a:pt x="1637" y="239"/>
                </a:cubicBezTo>
                <a:cubicBezTo>
                  <a:pt x="1619" y="212"/>
                  <a:pt x="1594" y="198"/>
                  <a:pt x="1563" y="198"/>
                </a:cubicBezTo>
                <a:cubicBezTo>
                  <a:pt x="1543" y="198"/>
                  <a:pt x="1526" y="204"/>
                  <a:pt x="1509" y="215"/>
                </a:cubicBezTo>
                <a:cubicBezTo>
                  <a:pt x="1493" y="225"/>
                  <a:pt x="1479" y="239"/>
                  <a:pt x="1471" y="258"/>
                </a:cubicBezTo>
                <a:lnTo>
                  <a:pt x="1471" y="447"/>
                </a:lnTo>
                <a:cubicBezTo>
                  <a:pt x="1498" y="487"/>
                  <a:pt x="1529" y="506"/>
                  <a:pt x="1563" y="506"/>
                </a:cubicBezTo>
                <a:moveTo>
                  <a:pt x="1948" y="554"/>
                </a:moveTo>
                <a:cubicBezTo>
                  <a:pt x="1902" y="554"/>
                  <a:pt x="1864" y="535"/>
                  <a:pt x="1835" y="495"/>
                </a:cubicBezTo>
                <a:cubicBezTo>
                  <a:pt x="1807" y="456"/>
                  <a:pt x="1792" y="409"/>
                  <a:pt x="1792" y="352"/>
                </a:cubicBezTo>
                <a:cubicBezTo>
                  <a:pt x="1792" y="289"/>
                  <a:pt x="1807" y="241"/>
                  <a:pt x="1835" y="205"/>
                </a:cubicBezTo>
                <a:cubicBezTo>
                  <a:pt x="1864" y="170"/>
                  <a:pt x="1902" y="152"/>
                  <a:pt x="1948" y="152"/>
                </a:cubicBezTo>
                <a:cubicBezTo>
                  <a:pt x="1989" y="152"/>
                  <a:pt x="2023" y="167"/>
                  <a:pt x="2049" y="198"/>
                </a:cubicBezTo>
                <a:cubicBezTo>
                  <a:pt x="2076" y="230"/>
                  <a:pt x="2090" y="276"/>
                  <a:pt x="2090" y="337"/>
                </a:cubicBezTo>
                <a:cubicBezTo>
                  <a:pt x="2090" y="351"/>
                  <a:pt x="2089" y="363"/>
                  <a:pt x="2088" y="373"/>
                </a:cubicBezTo>
                <a:lnTo>
                  <a:pt x="1844" y="373"/>
                </a:lnTo>
                <a:cubicBezTo>
                  <a:pt x="1849" y="414"/>
                  <a:pt x="1860" y="446"/>
                  <a:pt x="1878" y="469"/>
                </a:cubicBezTo>
                <a:cubicBezTo>
                  <a:pt x="1896" y="493"/>
                  <a:pt x="1920" y="505"/>
                  <a:pt x="1950" y="505"/>
                </a:cubicBezTo>
                <a:cubicBezTo>
                  <a:pt x="1979" y="505"/>
                  <a:pt x="2005" y="495"/>
                  <a:pt x="2031" y="474"/>
                </a:cubicBezTo>
                <a:lnTo>
                  <a:pt x="2057" y="510"/>
                </a:lnTo>
                <a:cubicBezTo>
                  <a:pt x="2025" y="539"/>
                  <a:pt x="1989" y="554"/>
                  <a:pt x="1948" y="554"/>
                </a:cubicBezTo>
                <a:moveTo>
                  <a:pt x="1843" y="327"/>
                </a:moveTo>
                <a:lnTo>
                  <a:pt x="2040" y="327"/>
                </a:lnTo>
                <a:cubicBezTo>
                  <a:pt x="2039" y="280"/>
                  <a:pt x="2029" y="247"/>
                  <a:pt x="2011" y="228"/>
                </a:cubicBezTo>
                <a:cubicBezTo>
                  <a:pt x="1993" y="209"/>
                  <a:pt x="1972" y="198"/>
                  <a:pt x="1948" y="198"/>
                </a:cubicBezTo>
                <a:cubicBezTo>
                  <a:pt x="1918" y="198"/>
                  <a:pt x="1894" y="210"/>
                  <a:pt x="1874" y="231"/>
                </a:cubicBezTo>
                <a:cubicBezTo>
                  <a:pt x="1855" y="252"/>
                  <a:pt x="1845" y="284"/>
                  <a:pt x="1843" y="327"/>
                </a:cubicBezTo>
                <a:moveTo>
                  <a:pt x="2408" y="545"/>
                </a:moveTo>
                <a:lnTo>
                  <a:pt x="2408" y="311"/>
                </a:lnTo>
                <a:cubicBezTo>
                  <a:pt x="2408" y="271"/>
                  <a:pt x="2401" y="243"/>
                  <a:pt x="2386" y="225"/>
                </a:cubicBezTo>
                <a:cubicBezTo>
                  <a:pt x="2371" y="207"/>
                  <a:pt x="2350" y="198"/>
                  <a:pt x="2325" y="198"/>
                </a:cubicBezTo>
                <a:cubicBezTo>
                  <a:pt x="2266" y="198"/>
                  <a:pt x="2237" y="235"/>
                  <a:pt x="2237" y="308"/>
                </a:cubicBezTo>
                <a:lnTo>
                  <a:pt x="2237" y="545"/>
                </a:lnTo>
                <a:lnTo>
                  <a:pt x="2187" y="545"/>
                </a:lnTo>
                <a:lnTo>
                  <a:pt x="2187" y="160"/>
                </a:lnTo>
                <a:lnTo>
                  <a:pt x="2237" y="160"/>
                </a:lnTo>
                <a:lnTo>
                  <a:pt x="2237" y="203"/>
                </a:lnTo>
                <a:cubicBezTo>
                  <a:pt x="2259" y="168"/>
                  <a:pt x="2290" y="152"/>
                  <a:pt x="2329" y="152"/>
                </a:cubicBezTo>
                <a:cubicBezTo>
                  <a:pt x="2373" y="152"/>
                  <a:pt x="2405" y="166"/>
                  <a:pt x="2425" y="194"/>
                </a:cubicBezTo>
                <a:cubicBezTo>
                  <a:pt x="2446" y="223"/>
                  <a:pt x="2457" y="269"/>
                  <a:pt x="2457" y="332"/>
                </a:cubicBezTo>
                <a:lnTo>
                  <a:pt x="2457" y="545"/>
                </a:lnTo>
                <a:lnTo>
                  <a:pt x="2408" y="545"/>
                </a:lnTo>
                <a:moveTo>
                  <a:pt x="2841" y="554"/>
                </a:moveTo>
                <a:cubicBezTo>
                  <a:pt x="2794" y="554"/>
                  <a:pt x="2753" y="531"/>
                  <a:pt x="2718" y="487"/>
                </a:cubicBezTo>
                <a:lnTo>
                  <a:pt x="2753" y="455"/>
                </a:lnTo>
                <a:cubicBezTo>
                  <a:pt x="2780" y="490"/>
                  <a:pt x="2811" y="507"/>
                  <a:pt x="2845" y="507"/>
                </a:cubicBezTo>
                <a:cubicBezTo>
                  <a:pt x="2866" y="507"/>
                  <a:pt x="2883" y="503"/>
                  <a:pt x="2896" y="492"/>
                </a:cubicBezTo>
                <a:cubicBezTo>
                  <a:pt x="2909" y="482"/>
                  <a:pt x="2916" y="469"/>
                  <a:pt x="2916" y="452"/>
                </a:cubicBezTo>
                <a:cubicBezTo>
                  <a:pt x="2916" y="441"/>
                  <a:pt x="2914" y="430"/>
                  <a:pt x="2908" y="422"/>
                </a:cubicBezTo>
                <a:cubicBezTo>
                  <a:pt x="2904" y="413"/>
                  <a:pt x="2897" y="405"/>
                  <a:pt x="2886" y="398"/>
                </a:cubicBezTo>
                <a:cubicBezTo>
                  <a:pt x="2876" y="390"/>
                  <a:pt x="2867" y="384"/>
                  <a:pt x="2860" y="381"/>
                </a:cubicBezTo>
                <a:cubicBezTo>
                  <a:pt x="2852" y="377"/>
                  <a:pt x="2841" y="372"/>
                  <a:pt x="2826" y="365"/>
                </a:cubicBezTo>
                <a:cubicBezTo>
                  <a:pt x="2810" y="358"/>
                  <a:pt x="2796" y="351"/>
                  <a:pt x="2785" y="345"/>
                </a:cubicBezTo>
                <a:cubicBezTo>
                  <a:pt x="2775" y="339"/>
                  <a:pt x="2764" y="332"/>
                  <a:pt x="2753" y="322"/>
                </a:cubicBezTo>
                <a:cubicBezTo>
                  <a:pt x="2740" y="314"/>
                  <a:pt x="2733" y="303"/>
                  <a:pt x="2727" y="290"/>
                </a:cubicBezTo>
                <a:cubicBezTo>
                  <a:pt x="2722" y="279"/>
                  <a:pt x="2720" y="264"/>
                  <a:pt x="2720" y="249"/>
                </a:cubicBezTo>
                <a:cubicBezTo>
                  <a:pt x="2720" y="219"/>
                  <a:pt x="2731" y="197"/>
                  <a:pt x="2751" y="178"/>
                </a:cubicBezTo>
                <a:cubicBezTo>
                  <a:pt x="2772" y="160"/>
                  <a:pt x="2801" y="152"/>
                  <a:pt x="2835" y="152"/>
                </a:cubicBezTo>
                <a:cubicBezTo>
                  <a:pt x="2883" y="152"/>
                  <a:pt x="2921" y="171"/>
                  <a:pt x="2951" y="210"/>
                </a:cubicBezTo>
                <a:lnTo>
                  <a:pt x="2919" y="239"/>
                </a:lnTo>
                <a:cubicBezTo>
                  <a:pt x="2894" y="211"/>
                  <a:pt x="2865" y="198"/>
                  <a:pt x="2834" y="198"/>
                </a:cubicBezTo>
                <a:cubicBezTo>
                  <a:pt x="2813" y="198"/>
                  <a:pt x="2797" y="203"/>
                  <a:pt x="2785" y="211"/>
                </a:cubicBezTo>
                <a:cubicBezTo>
                  <a:pt x="2772" y="220"/>
                  <a:pt x="2766" y="232"/>
                  <a:pt x="2766" y="248"/>
                </a:cubicBezTo>
                <a:cubicBezTo>
                  <a:pt x="2766" y="256"/>
                  <a:pt x="2767" y="263"/>
                  <a:pt x="2770" y="269"/>
                </a:cubicBezTo>
                <a:cubicBezTo>
                  <a:pt x="2774" y="276"/>
                  <a:pt x="2778" y="281"/>
                  <a:pt x="2782" y="286"/>
                </a:cubicBezTo>
                <a:cubicBezTo>
                  <a:pt x="2786" y="289"/>
                  <a:pt x="2792" y="294"/>
                  <a:pt x="2801" y="300"/>
                </a:cubicBezTo>
                <a:cubicBezTo>
                  <a:pt x="2810" y="305"/>
                  <a:pt x="2818" y="308"/>
                  <a:pt x="2822" y="311"/>
                </a:cubicBezTo>
                <a:cubicBezTo>
                  <a:pt x="2828" y="313"/>
                  <a:pt x="2836" y="316"/>
                  <a:pt x="2847" y="321"/>
                </a:cubicBezTo>
                <a:cubicBezTo>
                  <a:pt x="2862" y="328"/>
                  <a:pt x="2873" y="333"/>
                  <a:pt x="2880" y="337"/>
                </a:cubicBezTo>
                <a:cubicBezTo>
                  <a:pt x="2888" y="340"/>
                  <a:pt x="2898" y="346"/>
                  <a:pt x="2910" y="354"/>
                </a:cubicBezTo>
                <a:cubicBezTo>
                  <a:pt x="2922" y="362"/>
                  <a:pt x="2931" y="370"/>
                  <a:pt x="2938" y="377"/>
                </a:cubicBezTo>
                <a:cubicBezTo>
                  <a:pt x="2943" y="385"/>
                  <a:pt x="2949" y="395"/>
                  <a:pt x="2954" y="408"/>
                </a:cubicBezTo>
                <a:cubicBezTo>
                  <a:pt x="2959" y="420"/>
                  <a:pt x="2962" y="433"/>
                  <a:pt x="2962" y="448"/>
                </a:cubicBezTo>
                <a:cubicBezTo>
                  <a:pt x="2962" y="480"/>
                  <a:pt x="2951" y="506"/>
                  <a:pt x="2929" y="525"/>
                </a:cubicBezTo>
                <a:cubicBezTo>
                  <a:pt x="2907" y="544"/>
                  <a:pt x="2878" y="554"/>
                  <a:pt x="2841" y="554"/>
                </a:cubicBezTo>
                <a:moveTo>
                  <a:pt x="3194" y="554"/>
                </a:moveTo>
                <a:cubicBezTo>
                  <a:pt x="3146" y="554"/>
                  <a:pt x="3110" y="536"/>
                  <a:pt x="3081" y="500"/>
                </a:cubicBezTo>
                <a:cubicBezTo>
                  <a:pt x="3054" y="466"/>
                  <a:pt x="3040" y="416"/>
                  <a:pt x="3040" y="353"/>
                </a:cubicBezTo>
                <a:cubicBezTo>
                  <a:pt x="3040" y="290"/>
                  <a:pt x="3054" y="241"/>
                  <a:pt x="3082" y="205"/>
                </a:cubicBezTo>
                <a:cubicBezTo>
                  <a:pt x="3110" y="170"/>
                  <a:pt x="3147" y="152"/>
                  <a:pt x="3194" y="152"/>
                </a:cubicBezTo>
                <a:cubicBezTo>
                  <a:pt x="3240" y="152"/>
                  <a:pt x="3277" y="168"/>
                  <a:pt x="3305" y="204"/>
                </a:cubicBezTo>
                <a:cubicBezTo>
                  <a:pt x="3332" y="239"/>
                  <a:pt x="3347" y="289"/>
                  <a:pt x="3347" y="352"/>
                </a:cubicBezTo>
                <a:cubicBezTo>
                  <a:pt x="3347" y="415"/>
                  <a:pt x="3332" y="465"/>
                  <a:pt x="3305" y="500"/>
                </a:cubicBezTo>
                <a:cubicBezTo>
                  <a:pt x="3276" y="536"/>
                  <a:pt x="3240" y="554"/>
                  <a:pt x="3194" y="554"/>
                </a:cubicBezTo>
                <a:moveTo>
                  <a:pt x="3194" y="506"/>
                </a:moveTo>
                <a:cubicBezTo>
                  <a:pt x="3226" y="506"/>
                  <a:pt x="3251" y="493"/>
                  <a:pt x="3269" y="466"/>
                </a:cubicBezTo>
                <a:cubicBezTo>
                  <a:pt x="3286" y="437"/>
                  <a:pt x="3296" y="401"/>
                  <a:pt x="3296" y="352"/>
                </a:cubicBezTo>
                <a:cubicBezTo>
                  <a:pt x="3296" y="303"/>
                  <a:pt x="3287" y="266"/>
                  <a:pt x="3270" y="239"/>
                </a:cubicBezTo>
                <a:cubicBezTo>
                  <a:pt x="3252" y="212"/>
                  <a:pt x="3227" y="198"/>
                  <a:pt x="3194" y="198"/>
                </a:cubicBezTo>
                <a:cubicBezTo>
                  <a:pt x="3160" y="198"/>
                  <a:pt x="3135" y="211"/>
                  <a:pt x="3117" y="238"/>
                </a:cubicBezTo>
                <a:cubicBezTo>
                  <a:pt x="3100" y="264"/>
                  <a:pt x="3091" y="302"/>
                  <a:pt x="3091" y="353"/>
                </a:cubicBezTo>
                <a:cubicBezTo>
                  <a:pt x="3091" y="401"/>
                  <a:pt x="3100" y="439"/>
                  <a:pt x="3117" y="466"/>
                </a:cubicBezTo>
                <a:cubicBezTo>
                  <a:pt x="3135" y="493"/>
                  <a:pt x="3160" y="506"/>
                  <a:pt x="3194" y="506"/>
                </a:cubicBezTo>
                <a:moveTo>
                  <a:pt x="3666" y="545"/>
                </a:moveTo>
                <a:lnTo>
                  <a:pt x="3666" y="509"/>
                </a:lnTo>
                <a:cubicBezTo>
                  <a:pt x="3653" y="525"/>
                  <a:pt x="3640" y="537"/>
                  <a:pt x="3627" y="544"/>
                </a:cubicBezTo>
                <a:cubicBezTo>
                  <a:pt x="3612" y="550"/>
                  <a:pt x="3596" y="554"/>
                  <a:pt x="3576" y="554"/>
                </a:cubicBezTo>
                <a:cubicBezTo>
                  <a:pt x="3530" y="554"/>
                  <a:pt x="3497" y="539"/>
                  <a:pt x="3476" y="511"/>
                </a:cubicBezTo>
                <a:cubicBezTo>
                  <a:pt x="3455" y="484"/>
                  <a:pt x="3445" y="437"/>
                  <a:pt x="3445" y="375"/>
                </a:cubicBezTo>
                <a:lnTo>
                  <a:pt x="3445" y="160"/>
                </a:lnTo>
                <a:lnTo>
                  <a:pt x="3493" y="160"/>
                </a:lnTo>
                <a:lnTo>
                  <a:pt x="3493" y="395"/>
                </a:lnTo>
                <a:cubicBezTo>
                  <a:pt x="3493" y="433"/>
                  <a:pt x="3501" y="461"/>
                  <a:pt x="3515" y="480"/>
                </a:cubicBezTo>
                <a:cubicBezTo>
                  <a:pt x="3531" y="498"/>
                  <a:pt x="3551" y="506"/>
                  <a:pt x="3576" y="506"/>
                </a:cubicBezTo>
                <a:cubicBezTo>
                  <a:pt x="3636" y="506"/>
                  <a:pt x="3666" y="469"/>
                  <a:pt x="3666" y="396"/>
                </a:cubicBezTo>
                <a:lnTo>
                  <a:pt x="3666" y="160"/>
                </a:lnTo>
                <a:lnTo>
                  <a:pt x="3715" y="160"/>
                </a:lnTo>
                <a:lnTo>
                  <a:pt x="3715" y="545"/>
                </a:lnTo>
                <a:lnTo>
                  <a:pt x="3666" y="545"/>
                </a:lnTo>
                <a:moveTo>
                  <a:pt x="3841" y="545"/>
                </a:moveTo>
                <a:lnTo>
                  <a:pt x="3841" y="160"/>
                </a:lnTo>
                <a:lnTo>
                  <a:pt x="3890" y="160"/>
                </a:lnTo>
                <a:lnTo>
                  <a:pt x="3890" y="215"/>
                </a:lnTo>
                <a:cubicBezTo>
                  <a:pt x="3909" y="172"/>
                  <a:pt x="3939" y="152"/>
                  <a:pt x="3981" y="152"/>
                </a:cubicBezTo>
                <a:cubicBezTo>
                  <a:pt x="4000" y="152"/>
                  <a:pt x="4017" y="156"/>
                  <a:pt x="4030" y="167"/>
                </a:cubicBezTo>
                <a:lnTo>
                  <a:pt x="4024" y="218"/>
                </a:lnTo>
                <a:cubicBezTo>
                  <a:pt x="4009" y="209"/>
                  <a:pt x="3994" y="204"/>
                  <a:pt x="3977" y="204"/>
                </a:cubicBezTo>
                <a:cubicBezTo>
                  <a:pt x="3955" y="204"/>
                  <a:pt x="3935" y="213"/>
                  <a:pt x="3918" y="234"/>
                </a:cubicBezTo>
                <a:cubicBezTo>
                  <a:pt x="3899" y="254"/>
                  <a:pt x="3890" y="284"/>
                  <a:pt x="3890" y="327"/>
                </a:cubicBezTo>
                <a:lnTo>
                  <a:pt x="3890" y="545"/>
                </a:lnTo>
                <a:lnTo>
                  <a:pt x="3841" y="545"/>
                </a:lnTo>
                <a:moveTo>
                  <a:pt x="4225" y="554"/>
                </a:moveTo>
                <a:cubicBezTo>
                  <a:pt x="4181" y="554"/>
                  <a:pt x="4147" y="536"/>
                  <a:pt x="4122" y="500"/>
                </a:cubicBezTo>
                <a:cubicBezTo>
                  <a:pt x="4096" y="466"/>
                  <a:pt x="4083" y="416"/>
                  <a:pt x="4083" y="353"/>
                </a:cubicBezTo>
                <a:cubicBezTo>
                  <a:pt x="4083" y="289"/>
                  <a:pt x="4096" y="241"/>
                  <a:pt x="4123" y="205"/>
                </a:cubicBezTo>
                <a:cubicBezTo>
                  <a:pt x="4149" y="170"/>
                  <a:pt x="4185" y="152"/>
                  <a:pt x="4231" y="152"/>
                </a:cubicBezTo>
                <a:cubicBezTo>
                  <a:pt x="4257" y="152"/>
                  <a:pt x="4280" y="159"/>
                  <a:pt x="4300" y="172"/>
                </a:cubicBezTo>
                <a:cubicBezTo>
                  <a:pt x="4320" y="186"/>
                  <a:pt x="4336" y="206"/>
                  <a:pt x="4346" y="231"/>
                </a:cubicBezTo>
                <a:lnTo>
                  <a:pt x="4300" y="250"/>
                </a:lnTo>
                <a:cubicBezTo>
                  <a:pt x="4287" y="216"/>
                  <a:pt x="4264" y="198"/>
                  <a:pt x="4229" y="198"/>
                </a:cubicBezTo>
                <a:cubicBezTo>
                  <a:pt x="4166" y="198"/>
                  <a:pt x="4135" y="250"/>
                  <a:pt x="4135" y="353"/>
                </a:cubicBezTo>
                <a:cubicBezTo>
                  <a:pt x="4135" y="455"/>
                  <a:pt x="4166" y="506"/>
                  <a:pt x="4226" y="506"/>
                </a:cubicBezTo>
                <a:cubicBezTo>
                  <a:pt x="4246" y="506"/>
                  <a:pt x="4263" y="501"/>
                  <a:pt x="4276" y="491"/>
                </a:cubicBezTo>
                <a:cubicBezTo>
                  <a:pt x="4290" y="480"/>
                  <a:pt x="4300" y="466"/>
                  <a:pt x="4306" y="448"/>
                </a:cubicBezTo>
                <a:lnTo>
                  <a:pt x="4350" y="466"/>
                </a:lnTo>
                <a:cubicBezTo>
                  <a:pt x="4342" y="493"/>
                  <a:pt x="4327" y="514"/>
                  <a:pt x="4304" y="530"/>
                </a:cubicBezTo>
                <a:cubicBezTo>
                  <a:pt x="4282" y="545"/>
                  <a:pt x="4255" y="554"/>
                  <a:pt x="4225" y="554"/>
                </a:cubicBezTo>
                <a:moveTo>
                  <a:pt x="4576" y="554"/>
                </a:moveTo>
                <a:cubicBezTo>
                  <a:pt x="4529" y="554"/>
                  <a:pt x="4491" y="535"/>
                  <a:pt x="4462" y="495"/>
                </a:cubicBezTo>
                <a:cubicBezTo>
                  <a:pt x="4434" y="456"/>
                  <a:pt x="4420" y="409"/>
                  <a:pt x="4420" y="352"/>
                </a:cubicBezTo>
                <a:cubicBezTo>
                  <a:pt x="4420" y="289"/>
                  <a:pt x="4434" y="241"/>
                  <a:pt x="4462" y="205"/>
                </a:cubicBezTo>
                <a:cubicBezTo>
                  <a:pt x="4491" y="170"/>
                  <a:pt x="4529" y="152"/>
                  <a:pt x="4576" y="152"/>
                </a:cubicBezTo>
                <a:cubicBezTo>
                  <a:pt x="4617" y="152"/>
                  <a:pt x="4651" y="167"/>
                  <a:pt x="4677" y="198"/>
                </a:cubicBezTo>
                <a:cubicBezTo>
                  <a:pt x="4704" y="230"/>
                  <a:pt x="4717" y="276"/>
                  <a:pt x="4717" y="337"/>
                </a:cubicBezTo>
                <a:cubicBezTo>
                  <a:pt x="4717" y="351"/>
                  <a:pt x="4717" y="363"/>
                  <a:pt x="4716" y="373"/>
                </a:cubicBezTo>
                <a:lnTo>
                  <a:pt x="4472" y="373"/>
                </a:lnTo>
                <a:cubicBezTo>
                  <a:pt x="4477" y="414"/>
                  <a:pt x="4488" y="446"/>
                  <a:pt x="4505" y="469"/>
                </a:cubicBezTo>
                <a:cubicBezTo>
                  <a:pt x="4524" y="493"/>
                  <a:pt x="4548" y="505"/>
                  <a:pt x="4578" y="505"/>
                </a:cubicBezTo>
                <a:cubicBezTo>
                  <a:pt x="4606" y="505"/>
                  <a:pt x="4633" y="495"/>
                  <a:pt x="4659" y="474"/>
                </a:cubicBezTo>
                <a:lnTo>
                  <a:pt x="4685" y="510"/>
                </a:lnTo>
                <a:cubicBezTo>
                  <a:pt x="4652" y="539"/>
                  <a:pt x="4616" y="554"/>
                  <a:pt x="4576" y="554"/>
                </a:cubicBezTo>
                <a:moveTo>
                  <a:pt x="4470" y="327"/>
                </a:moveTo>
                <a:lnTo>
                  <a:pt x="4667" y="327"/>
                </a:lnTo>
                <a:cubicBezTo>
                  <a:pt x="4666" y="280"/>
                  <a:pt x="4657" y="247"/>
                  <a:pt x="4639" y="228"/>
                </a:cubicBezTo>
                <a:cubicBezTo>
                  <a:pt x="4620" y="209"/>
                  <a:pt x="4599" y="198"/>
                  <a:pt x="4576" y="198"/>
                </a:cubicBezTo>
                <a:cubicBezTo>
                  <a:pt x="4545" y="198"/>
                  <a:pt x="4521" y="210"/>
                  <a:pt x="4502" y="231"/>
                </a:cubicBezTo>
                <a:cubicBezTo>
                  <a:pt x="4483" y="252"/>
                  <a:pt x="4472" y="284"/>
                  <a:pt x="4470" y="327"/>
                </a:cubicBezTo>
                <a:moveTo>
                  <a:pt x="5105" y="554"/>
                </a:moveTo>
                <a:cubicBezTo>
                  <a:pt x="5058" y="554"/>
                  <a:pt x="5020" y="536"/>
                  <a:pt x="4993" y="500"/>
                </a:cubicBezTo>
                <a:cubicBezTo>
                  <a:pt x="4965" y="466"/>
                  <a:pt x="4951" y="416"/>
                  <a:pt x="4951" y="353"/>
                </a:cubicBezTo>
                <a:cubicBezTo>
                  <a:pt x="4951" y="290"/>
                  <a:pt x="4965" y="241"/>
                  <a:pt x="4994" y="205"/>
                </a:cubicBezTo>
                <a:cubicBezTo>
                  <a:pt x="5021" y="170"/>
                  <a:pt x="5059" y="152"/>
                  <a:pt x="5105" y="152"/>
                </a:cubicBezTo>
                <a:cubicBezTo>
                  <a:pt x="5151" y="152"/>
                  <a:pt x="5189" y="168"/>
                  <a:pt x="5216" y="204"/>
                </a:cubicBezTo>
                <a:cubicBezTo>
                  <a:pt x="5244" y="239"/>
                  <a:pt x="5258" y="289"/>
                  <a:pt x="5258" y="352"/>
                </a:cubicBezTo>
                <a:cubicBezTo>
                  <a:pt x="5258" y="415"/>
                  <a:pt x="5244" y="465"/>
                  <a:pt x="5216" y="500"/>
                </a:cubicBezTo>
                <a:cubicBezTo>
                  <a:pt x="5188" y="536"/>
                  <a:pt x="5151" y="554"/>
                  <a:pt x="5105" y="554"/>
                </a:cubicBezTo>
                <a:moveTo>
                  <a:pt x="5105" y="506"/>
                </a:moveTo>
                <a:cubicBezTo>
                  <a:pt x="5137" y="506"/>
                  <a:pt x="5162" y="493"/>
                  <a:pt x="5180" y="466"/>
                </a:cubicBezTo>
                <a:cubicBezTo>
                  <a:pt x="5198" y="437"/>
                  <a:pt x="5206" y="401"/>
                  <a:pt x="5206" y="352"/>
                </a:cubicBezTo>
                <a:cubicBezTo>
                  <a:pt x="5206" y="303"/>
                  <a:pt x="5198" y="266"/>
                  <a:pt x="5180" y="239"/>
                </a:cubicBezTo>
                <a:cubicBezTo>
                  <a:pt x="5163" y="212"/>
                  <a:pt x="5138" y="198"/>
                  <a:pt x="5105" y="198"/>
                </a:cubicBezTo>
                <a:cubicBezTo>
                  <a:pt x="5072" y="198"/>
                  <a:pt x="5047" y="211"/>
                  <a:pt x="5029" y="238"/>
                </a:cubicBezTo>
                <a:cubicBezTo>
                  <a:pt x="5011" y="264"/>
                  <a:pt x="5003" y="302"/>
                  <a:pt x="5003" y="353"/>
                </a:cubicBezTo>
                <a:cubicBezTo>
                  <a:pt x="5003" y="401"/>
                  <a:pt x="5011" y="439"/>
                  <a:pt x="5029" y="466"/>
                </a:cubicBezTo>
                <a:cubicBezTo>
                  <a:pt x="5047" y="493"/>
                  <a:pt x="5072" y="506"/>
                  <a:pt x="5105" y="506"/>
                </a:cubicBezTo>
                <a:moveTo>
                  <a:pt x="5360" y="545"/>
                </a:moveTo>
                <a:lnTo>
                  <a:pt x="5360" y="160"/>
                </a:lnTo>
                <a:lnTo>
                  <a:pt x="5408" y="160"/>
                </a:lnTo>
                <a:lnTo>
                  <a:pt x="5408" y="215"/>
                </a:lnTo>
                <a:cubicBezTo>
                  <a:pt x="5427" y="172"/>
                  <a:pt x="5457" y="152"/>
                  <a:pt x="5499" y="152"/>
                </a:cubicBezTo>
                <a:cubicBezTo>
                  <a:pt x="5518" y="152"/>
                  <a:pt x="5536" y="156"/>
                  <a:pt x="5549" y="167"/>
                </a:cubicBezTo>
                <a:lnTo>
                  <a:pt x="5542" y="218"/>
                </a:lnTo>
                <a:cubicBezTo>
                  <a:pt x="5527" y="209"/>
                  <a:pt x="5512" y="204"/>
                  <a:pt x="5495" y="204"/>
                </a:cubicBezTo>
                <a:cubicBezTo>
                  <a:pt x="5473" y="204"/>
                  <a:pt x="5453" y="213"/>
                  <a:pt x="5436" y="234"/>
                </a:cubicBezTo>
                <a:cubicBezTo>
                  <a:pt x="5418" y="254"/>
                  <a:pt x="5408" y="284"/>
                  <a:pt x="5408" y="327"/>
                </a:cubicBezTo>
                <a:lnTo>
                  <a:pt x="5408" y="545"/>
                </a:lnTo>
                <a:lnTo>
                  <a:pt x="5360" y="545"/>
                </a:lnTo>
                <a:moveTo>
                  <a:pt x="5743" y="554"/>
                </a:moveTo>
                <a:cubicBezTo>
                  <a:pt x="5700" y="554"/>
                  <a:pt x="5665" y="536"/>
                  <a:pt x="5640" y="500"/>
                </a:cubicBezTo>
                <a:cubicBezTo>
                  <a:pt x="5614" y="466"/>
                  <a:pt x="5601" y="416"/>
                  <a:pt x="5601" y="353"/>
                </a:cubicBezTo>
                <a:cubicBezTo>
                  <a:pt x="5601" y="289"/>
                  <a:pt x="5614" y="241"/>
                  <a:pt x="5641" y="205"/>
                </a:cubicBezTo>
                <a:cubicBezTo>
                  <a:pt x="5667" y="170"/>
                  <a:pt x="5704" y="152"/>
                  <a:pt x="5749" y="152"/>
                </a:cubicBezTo>
                <a:cubicBezTo>
                  <a:pt x="5775" y="152"/>
                  <a:pt x="5798" y="159"/>
                  <a:pt x="5819" y="172"/>
                </a:cubicBezTo>
                <a:cubicBezTo>
                  <a:pt x="5839" y="186"/>
                  <a:pt x="5854" y="206"/>
                  <a:pt x="5863" y="231"/>
                </a:cubicBezTo>
                <a:lnTo>
                  <a:pt x="5819" y="250"/>
                </a:lnTo>
                <a:cubicBezTo>
                  <a:pt x="5806" y="216"/>
                  <a:pt x="5782" y="198"/>
                  <a:pt x="5747" y="198"/>
                </a:cubicBezTo>
                <a:cubicBezTo>
                  <a:pt x="5684" y="198"/>
                  <a:pt x="5653" y="250"/>
                  <a:pt x="5653" y="353"/>
                </a:cubicBezTo>
                <a:cubicBezTo>
                  <a:pt x="5653" y="455"/>
                  <a:pt x="5684" y="506"/>
                  <a:pt x="5746" y="506"/>
                </a:cubicBezTo>
                <a:cubicBezTo>
                  <a:pt x="5764" y="506"/>
                  <a:pt x="5781" y="501"/>
                  <a:pt x="5794" y="491"/>
                </a:cubicBezTo>
                <a:cubicBezTo>
                  <a:pt x="5808" y="480"/>
                  <a:pt x="5818" y="466"/>
                  <a:pt x="5825" y="448"/>
                </a:cubicBezTo>
                <a:lnTo>
                  <a:pt x="5869" y="466"/>
                </a:lnTo>
                <a:cubicBezTo>
                  <a:pt x="5860" y="493"/>
                  <a:pt x="5845" y="514"/>
                  <a:pt x="5823" y="530"/>
                </a:cubicBezTo>
                <a:cubicBezTo>
                  <a:pt x="5800" y="545"/>
                  <a:pt x="5774" y="554"/>
                  <a:pt x="5743" y="554"/>
                </a:cubicBezTo>
                <a:moveTo>
                  <a:pt x="5963" y="545"/>
                </a:moveTo>
                <a:lnTo>
                  <a:pt x="5963" y="25"/>
                </a:lnTo>
                <a:lnTo>
                  <a:pt x="6012" y="0"/>
                </a:lnTo>
                <a:lnTo>
                  <a:pt x="6012" y="203"/>
                </a:lnTo>
                <a:cubicBezTo>
                  <a:pt x="6033" y="168"/>
                  <a:pt x="6064" y="152"/>
                  <a:pt x="6105" y="152"/>
                </a:cubicBezTo>
                <a:cubicBezTo>
                  <a:pt x="6148" y="152"/>
                  <a:pt x="6181" y="166"/>
                  <a:pt x="6201" y="194"/>
                </a:cubicBezTo>
                <a:cubicBezTo>
                  <a:pt x="6222" y="223"/>
                  <a:pt x="6233" y="269"/>
                  <a:pt x="6233" y="332"/>
                </a:cubicBezTo>
                <a:lnTo>
                  <a:pt x="6233" y="545"/>
                </a:lnTo>
                <a:lnTo>
                  <a:pt x="6183" y="545"/>
                </a:lnTo>
                <a:lnTo>
                  <a:pt x="6183" y="311"/>
                </a:lnTo>
                <a:cubicBezTo>
                  <a:pt x="6183" y="271"/>
                  <a:pt x="6177" y="243"/>
                  <a:pt x="6161" y="225"/>
                </a:cubicBezTo>
                <a:cubicBezTo>
                  <a:pt x="6146" y="207"/>
                  <a:pt x="6126" y="198"/>
                  <a:pt x="6100" y="198"/>
                </a:cubicBezTo>
                <a:cubicBezTo>
                  <a:pt x="6041" y="198"/>
                  <a:pt x="6012" y="235"/>
                  <a:pt x="6012" y="308"/>
                </a:cubicBezTo>
                <a:lnTo>
                  <a:pt x="6012" y="545"/>
                </a:lnTo>
                <a:lnTo>
                  <a:pt x="5963" y="545"/>
                </a:lnTo>
                <a:moveTo>
                  <a:pt x="6485" y="554"/>
                </a:moveTo>
                <a:cubicBezTo>
                  <a:pt x="6439" y="554"/>
                  <a:pt x="6401" y="535"/>
                  <a:pt x="6373" y="495"/>
                </a:cubicBezTo>
                <a:cubicBezTo>
                  <a:pt x="6344" y="456"/>
                  <a:pt x="6330" y="409"/>
                  <a:pt x="6330" y="352"/>
                </a:cubicBezTo>
                <a:cubicBezTo>
                  <a:pt x="6330" y="289"/>
                  <a:pt x="6344" y="241"/>
                  <a:pt x="6373" y="205"/>
                </a:cubicBezTo>
                <a:cubicBezTo>
                  <a:pt x="6401" y="170"/>
                  <a:pt x="6439" y="152"/>
                  <a:pt x="6485" y="152"/>
                </a:cubicBezTo>
                <a:cubicBezTo>
                  <a:pt x="6527" y="152"/>
                  <a:pt x="6561" y="167"/>
                  <a:pt x="6588" y="198"/>
                </a:cubicBezTo>
                <a:cubicBezTo>
                  <a:pt x="6614" y="230"/>
                  <a:pt x="6627" y="276"/>
                  <a:pt x="6627" y="337"/>
                </a:cubicBezTo>
                <a:cubicBezTo>
                  <a:pt x="6627" y="351"/>
                  <a:pt x="6627" y="363"/>
                  <a:pt x="6626" y="373"/>
                </a:cubicBezTo>
                <a:lnTo>
                  <a:pt x="6383" y="373"/>
                </a:lnTo>
                <a:cubicBezTo>
                  <a:pt x="6386" y="414"/>
                  <a:pt x="6398" y="446"/>
                  <a:pt x="6416" y="469"/>
                </a:cubicBezTo>
                <a:cubicBezTo>
                  <a:pt x="6434" y="493"/>
                  <a:pt x="6458" y="505"/>
                  <a:pt x="6487" y="505"/>
                </a:cubicBezTo>
                <a:cubicBezTo>
                  <a:pt x="6516" y="505"/>
                  <a:pt x="6544" y="495"/>
                  <a:pt x="6569" y="474"/>
                </a:cubicBezTo>
                <a:lnTo>
                  <a:pt x="6595" y="510"/>
                </a:lnTo>
                <a:cubicBezTo>
                  <a:pt x="6562" y="539"/>
                  <a:pt x="6526" y="554"/>
                  <a:pt x="6485" y="554"/>
                </a:cubicBezTo>
                <a:moveTo>
                  <a:pt x="6380" y="327"/>
                </a:moveTo>
                <a:lnTo>
                  <a:pt x="6578" y="327"/>
                </a:lnTo>
                <a:cubicBezTo>
                  <a:pt x="6577" y="280"/>
                  <a:pt x="6568" y="247"/>
                  <a:pt x="6549" y="228"/>
                </a:cubicBezTo>
                <a:cubicBezTo>
                  <a:pt x="6530" y="209"/>
                  <a:pt x="6509" y="198"/>
                  <a:pt x="6485" y="198"/>
                </a:cubicBezTo>
                <a:cubicBezTo>
                  <a:pt x="6455" y="198"/>
                  <a:pt x="6431" y="210"/>
                  <a:pt x="6412" y="231"/>
                </a:cubicBezTo>
                <a:cubicBezTo>
                  <a:pt x="6393" y="252"/>
                  <a:pt x="6383" y="284"/>
                  <a:pt x="6380" y="327"/>
                </a:cubicBezTo>
                <a:moveTo>
                  <a:pt x="6826" y="554"/>
                </a:moveTo>
                <a:cubicBezTo>
                  <a:pt x="6778" y="554"/>
                  <a:pt x="6738" y="531"/>
                  <a:pt x="6702" y="487"/>
                </a:cubicBezTo>
                <a:lnTo>
                  <a:pt x="6737" y="455"/>
                </a:lnTo>
                <a:cubicBezTo>
                  <a:pt x="6765" y="490"/>
                  <a:pt x="6796" y="507"/>
                  <a:pt x="6830" y="507"/>
                </a:cubicBezTo>
                <a:cubicBezTo>
                  <a:pt x="6851" y="507"/>
                  <a:pt x="6868" y="503"/>
                  <a:pt x="6881" y="492"/>
                </a:cubicBezTo>
                <a:cubicBezTo>
                  <a:pt x="6894" y="482"/>
                  <a:pt x="6900" y="469"/>
                  <a:pt x="6900" y="452"/>
                </a:cubicBezTo>
                <a:cubicBezTo>
                  <a:pt x="6900" y="441"/>
                  <a:pt x="6897" y="430"/>
                  <a:pt x="6893" y="422"/>
                </a:cubicBezTo>
                <a:cubicBezTo>
                  <a:pt x="6889" y="413"/>
                  <a:pt x="6881" y="405"/>
                  <a:pt x="6871" y="398"/>
                </a:cubicBezTo>
                <a:cubicBezTo>
                  <a:pt x="6861" y="390"/>
                  <a:pt x="6852" y="384"/>
                  <a:pt x="6845" y="381"/>
                </a:cubicBezTo>
                <a:cubicBezTo>
                  <a:pt x="6836" y="377"/>
                  <a:pt x="6825" y="372"/>
                  <a:pt x="6811" y="365"/>
                </a:cubicBezTo>
                <a:cubicBezTo>
                  <a:pt x="6795" y="358"/>
                  <a:pt x="6781" y="351"/>
                  <a:pt x="6770" y="345"/>
                </a:cubicBezTo>
                <a:cubicBezTo>
                  <a:pt x="6760" y="339"/>
                  <a:pt x="6749" y="332"/>
                  <a:pt x="6737" y="322"/>
                </a:cubicBezTo>
                <a:cubicBezTo>
                  <a:pt x="6726" y="314"/>
                  <a:pt x="6718" y="303"/>
                  <a:pt x="6712" y="290"/>
                </a:cubicBezTo>
                <a:cubicBezTo>
                  <a:pt x="6707" y="279"/>
                  <a:pt x="6705" y="264"/>
                  <a:pt x="6705" y="249"/>
                </a:cubicBezTo>
                <a:cubicBezTo>
                  <a:pt x="6705" y="219"/>
                  <a:pt x="6714" y="197"/>
                  <a:pt x="6737" y="178"/>
                </a:cubicBezTo>
                <a:cubicBezTo>
                  <a:pt x="6757" y="160"/>
                  <a:pt x="6786" y="152"/>
                  <a:pt x="6820" y="152"/>
                </a:cubicBezTo>
                <a:cubicBezTo>
                  <a:pt x="6867" y="152"/>
                  <a:pt x="6906" y="171"/>
                  <a:pt x="6936" y="210"/>
                </a:cubicBezTo>
                <a:lnTo>
                  <a:pt x="6904" y="239"/>
                </a:lnTo>
                <a:cubicBezTo>
                  <a:pt x="6878" y="211"/>
                  <a:pt x="6850" y="198"/>
                  <a:pt x="6818" y="198"/>
                </a:cubicBezTo>
                <a:cubicBezTo>
                  <a:pt x="6798" y="198"/>
                  <a:pt x="6782" y="203"/>
                  <a:pt x="6769" y="211"/>
                </a:cubicBezTo>
                <a:cubicBezTo>
                  <a:pt x="6756" y="220"/>
                  <a:pt x="6751" y="232"/>
                  <a:pt x="6751" y="248"/>
                </a:cubicBezTo>
                <a:cubicBezTo>
                  <a:pt x="6751" y="256"/>
                  <a:pt x="6752" y="263"/>
                  <a:pt x="6755" y="269"/>
                </a:cubicBezTo>
                <a:cubicBezTo>
                  <a:pt x="6759" y="276"/>
                  <a:pt x="6762" y="281"/>
                  <a:pt x="6766" y="286"/>
                </a:cubicBezTo>
                <a:cubicBezTo>
                  <a:pt x="6771" y="289"/>
                  <a:pt x="6777" y="294"/>
                  <a:pt x="6786" y="300"/>
                </a:cubicBezTo>
                <a:cubicBezTo>
                  <a:pt x="6795" y="305"/>
                  <a:pt x="6802" y="308"/>
                  <a:pt x="6807" y="311"/>
                </a:cubicBezTo>
                <a:cubicBezTo>
                  <a:pt x="6813" y="313"/>
                  <a:pt x="6820" y="316"/>
                  <a:pt x="6832" y="321"/>
                </a:cubicBezTo>
                <a:cubicBezTo>
                  <a:pt x="6847" y="328"/>
                  <a:pt x="6857" y="333"/>
                  <a:pt x="6866" y="337"/>
                </a:cubicBezTo>
                <a:cubicBezTo>
                  <a:pt x="6873" y="340"/>
                  <a:pt x="6883" y="346"/>
                  <a:pt x="6895" y="354"/>
                </a:cubicBezTo>
                <a:cubicBezTo>
                  <a:pt x="6907" y="362"/>
                  <a:pt x="6916" y="370"/>
                  <a:pt x="6922" y="377"/>
                </a:cubicBezTo>
                <a:cubicBezTo>
                  <a:pt x="6928" y="385"/>
                  <a:pt x="6934" y="395"/>
                  <a:pt x="6939" y="408"/>
                </a:cubicBezTo>
                <a:cubicBezTo>
                  <a:pt x="6944" y="420"/>
                  <a:pt x="6947" y="433"/>
                  <a:pt x="6947" y="448"/>
                </a:cubicBezTo>
                <a:cubicBezTo>
                  <a:pt x="6947" y="480"/>
                  <a:pt x="6936" y="506"/>
                  <a:pt x="6914" y="525"/>
                </a:cubicBezTo>
                <a:cubicBezTo>
                  <a:pt x="6892" y="544"/>
                  <a:pt x="6863" y="554"/>
                  <a:pt x="6826" y="554"/>
                </a:cubicBezTo>
                <a:moveTo>
                  <a:pt x="7139" y="554"/>
                </a:moveTo>
                <a:cubicBezTo>
                  <a:pt x="7091" y="554"/>
                  <a:pt x="7068" y="524"/>
                  <a:pt x="7068" y="466"/>
                </a:cubicBezTo>
                <a:lnTo>
                  <a:pt x="7068" y="207"/>
                </a:lnTo>
                <a:lnTo>
                  <a:pt x="7008" y="207"/>
                </a:lnTo>
                <a:lnTo>
                  <a:pt x="7008" y="160"/>
                </a:lnTo>
                <a:lnTo>
                  <a:pt x="7068" y="160"/>
                </a:lnTo>
                <a:lnTo>
                  <a:pt x="7068" y="26"/>
                </a:lnTo>
                <a:lnTo>
                  <a:pt x="7117" y="0"/>
                </a:lnTo>
                <a:lnTo>
                  <a:pt x="7117" y="160"/>
                </a:lnTo>
                <a:lnTo>
                  <a:pt x="7208" y="160"/>
                </a:lnTo>
                <a:lnTo>
                  <a:pt x="7208" y="207"/>
                </a:lnTo>
                <a:lnTo>
                  <a:pt x="7117" y="207"/>
                </a:lnTo>
                <a:lnTo>
                  <a:pt x="7117" y="443"/>
                </a:lnTo>
                <a:cubicBezTo>
                  <a:pt x="7117" y="463"/>
                  <a:pt x="7120" y="478"/>
                  <a:pt x="7125" y="488"/>
                </a:cubicBezTo>
                <a:cubicBezTo>
                  <a:pt x="7130" y="499"/>
                  <a:pt x="7140" y="504"/>
                  <a:pt x="7155" y="504"/>
                </a:cubicBezTo>
                <a:cubicBezTo>
                  <a:pt x="7171" y="504"/>
                  <a:pt x="7189" y="497"/>
                  <a:pt x="7209" y="481"/>
                </a:cubicBezTo>
                <a:lnTo>
                  <a:pt x="7204" y="537"/>
                </a:lnTo>
                <a:cubicBezTo>
                  <a:pt x="7184" y="548"/>
                  <a:pt x="7162" y="554"/>
                  <a:pt x="7139" y="554"/>
                </a:cubicBezTo>
                <a:moveTo>
                  <a:pt x="7308" y="545"/>
                </a:moveTo>
                <a:lnTo>
                  <a:pt x="7308" y="160"/>
                </a:lnTo>
                <a:lnTo>
                  <a:pt x="7357" y="160"/>
                </a:lnTo>
                <a:lnTo>
                  <a:pt x="7357" y="215"/>
                </a:lnTo>
                <a:cubicBezTo>
                  <a:pt x="7375" y="172"/>
                  <a:pt x="7405" y="152"/>
                  <a:pt x="7448" y="152"/>
                </a:cubicBezTo>
                <a:cubicBezTo>
                  <a:pt x="7467" y="152"/>
                  <a:pt x="7484" y="156"/>
                  <a:pt x="7497" y="167"/>
                </a:cubicBezTo>
                <a:lnTo>
                  <a:pt x="7489" y="218"/>
                </a:lnTo>
                <a:cubicBezTo>
                  <a:pt x="7475" y="209"/>
                  <a:pt x="7460" y="204"/>
                  <a:pt x="7443" y="204"/>
                </a:cubicBezTo>
                <a:cubicBezTo>
                  <a:pt x="7421" y="204"/>
                  <a:pt x="7401" y="213"/>
                  <a:pt x="7384" y="234"/>
                </a:cubicBezTo>
                <a:cubicBezTo>
                  <a:pt x="7366" y="254"/>
                  <a:pt x="7357" y="284"/>
                  <a:pt x="7357" y="327"/>
                </a:cubicBezTo>
                <a:lnTo>
                  <a:pt x="7357" y="545"/>
                </a:lnTo>
                <a:lnTo>
                  <a:pt x="7308" y="545"/>
                </a:lnTo>
                <a:moveTo>
                  <a:pt x="7766" y="545"/>
                </a:moveTo>
                <a:lnTo>
                  <a:pt x="7766" y="507"/>
                </a:lnTo>
                <a:cubicBezTo>
                  <a:pt x="7734" y="538"/>
                  <a:pt x="7699" y="554"/>
                  <a:pt x="7661" y="554"/>
                </a:cubicBezTo>
                <a:cubicBezTo>
                  <a:pt x="7624" y="554"/>
                  <a:pt x="7594" y="543"/>
                  <a:pt x="7572" y="520"/>
                </a:cubicBezTo>
                <a:cubicBezTo>
                  <a:pt x="7550" y="498"/>
                  <a:pt x="7539" y="466"/>
                  <a:pt x="7539" y="423"/>
                </a:cubicBezTo>
                <a:cubicBezTo>
                  <a:pt x="7539" y="382"/>
                  <a:pt x="7552" y="350"/>
                  <a:pt x="7577" y="328"/>
                </a:cubicBezTo>
                <a:cubicBezTo>
                  <a:pt x="7602" y="307"/>
                  <a:pt x="7633" y="296"/>
                  <a:pt x="7669" y="296"/>
                </a:cubicBezTo>
                <a:cubicBezTo>
                  <a:pt x="7702" y="296"/>
                  <a:pt x="7735" y="306"/>
                  <a:pt x="7766" y="324"/>
                </a:cubicBezTo>
                <a:lnTo>
                  <a:pt x="7766" y="290"/>
                </a:lnTo>
                <a:cubicBezTo>
                  <a:pt x="7766" y="229"/>
                  <a:pt x="7740" y="197"/>
                  <a:pt x="7688" y="197"/>
                </a:cubicBezTo>
                <a:cubicBezTo>
                  <a:pt x="7654" y="197"/>
                  <a:pt x="7618" y="211"/>
                  <a:pt x="7581" y="238"/>
                </a:cubicBezTo>
                <a:lnTo>
                  <a:pt x="7568" y="193"/>
                </a:lnTo>
                <a:cubicBezTo>
                  <a:pt x="7609" y="165"/>
                  <a:pt x="7650" y="152"/>
                  <a:pt x="7693" y="152"/>
                </a:cubicBezTo>
                <a:cubicBezTo>
                  <a:pt x="7707" y="152"/>
                  <a:pt x="7721" y="153"/>
                  <a:pt x="7733" y="158"/>
                </a:cubicBezTo>
                <a:cubicBezTo>
                  <a:pt x="7745" y="161"/>
                  <a:pt x="7758" y="167"/>
                  <a:pt x="7771" y="177"/>
                </a:cubicBezTo>
                <a:cubicBezTo>
                  <a:pt x="7784" y="186"/>
                  <a:pt x="7793" y="199"/>
                  <a:pt x="7800" y="218"/>
                </a:cubicBezTo>
                <a:cubicBezTo>
                  <a:pt x="7808" y="236"/>
                  <a:pt x="7811" y="258"/>
                  <a:pt x="7811" y="284"/>
                </a:cubicBezTo>
                <a:lnTo>
                  <a:pt x="7811" y="545"/>
                </a:lnTo>
                <a:lnTo>
                  <a:pt x="7766" y="545"/>
                </a:lnTo>
                <a:moveTo>
                  <a:pt x="7666" y="509"/>
                </a:moveTo>
                <a:cubicBezTo>
                  <a:pt x="7703" y="509"/>
                  <a:pt x="7736" y="488"/>
                  <a:pt x="7766" y="448"/>
                </a:cubicBezTo>
                <a:lnTo>
                  <a:pt x="7766" y="373"/>
                </a:lnTo>
                <a:cubicBezTo>
                  <a:pt x="7736" y="353"/>
                  <a:pt x="7707" y="343"/>
                  <a:pt x="7675" y="343"/>
                </a:cubicBezTo>
                <a:cubicBezTo>
                  <a:pt x="7649" y="343"/>
                  <a:pt x="7627" y="350"/>
                  <a:pt x="7611" y="363"/>
                </a:cubicBezTo>
                <a:cubicBezTo>
                  <a:pt x="7593" y="377"/>
                  <a:pt x="7585" y="397"/>
                  <a:pt x="7585" y="423"/>
                </a:cubicBezTo>
                <a:cubicBezTo>
                  <a:pt x="7585" y="449"/>
                  <a:pt x="7592" y="469"/>
                  <a:pt x="7606" y="485"/>
                </a:cubicBezTo>
                <a:cubicBezTo>
                  <a:pt x="7621" y="500"/>
                  <a:pt x="7640" y="509"/>
                  <a:pt x="7666" y="509"/>
                </a:cubicBezTo>
                <a:moveTo>
                  <a:pt x="8013" y="554"/>
                </a:moveTo>
                <a:cubicBezTo>
                  <a:pt x="7967" y="554"/>
                  <a:pt x="7943" y="524"/>
                  <a:pt x="7943" y="466"/>
                </a:cubicBezTo>
                <a:lnTo>
                  <a:pt x="7943" y="207"/>
                </a:lnTo>
                <a:lnTo>
                  <a:pt x="7882" y="207"/>
                </a:lnTo>
                <a:lnTo>
                  <a:pt x="7882" y="160"/>
                </a:lnTo>
                <a:lnTo>
                  <a:pt x="7943" y="160"/>
                </a:lnTo>
                <a:lnTo>
                  <a:pt x="7943" y="26"/>
                </a:lnTo>
                <a:lnTo>
                  <a:pt x="7991" y="0"/>
                </a:lnTo>
                <a:lnTo>
                  <a:pt x="7991" y="160"/>
                </a:lnTo>
                <a:lnTo>
                  <a:pt x="8083" y="160"/>
                </a:lnTo>
                <a:lnTo>
                  <a:pt x="8083" y="207"/>
                </a:lnTo>
                <a:lnTo>
                  <a:pt x="7991" y="207"/>
                </a:lnTo>
                <a:lnTo>
                  <a:pt x="7991" y="443"/>
                </a:lnTo>
                <a:cubicBezTo>
                  <a:pt x="7991" y="463"/>
                  <a:pt x="7994" y="478"/>
                  <a:pt x="7999" y="488"/>
                </a:cubicBezTo>
                <a:cubicBezTo>
                  <a:pt x="8004" y="499"/>
                  <a:pt x="8014" y="504"/>
                  <a:pt x="8030" y="504"/>
                </a:cubicBezTo>
                <a:cubicBezTo>
                  <a:pt x="8045" y="504"/>
                  <a:pt x="8064" y="497"/>
                  <a:pt x="8084" y="481"/>
                </a:cubicBezTo>
                <a:lnTo>
                  <a:pt x="8078" y="537"/>
                </a:lnTo>
                <a:cubicBezTo>
                  <a:pt x="8058" y="548"/>
                  <a:pt x="8036" y="554"/>
                  <a:pt x="8013" y="554"/>
                </a:cubicBezTo>
                <a:moveTo>
                  <a:pt x="8230" y="70"/>
                </a:moveTo>
                <a:cubicBezTo>
                  <a:pt x="8224" y="77"/>
                  <a:pt x="8216" y="79"/>
                  <a:pt x="8207" y="79"/>
                </a:cubicBezTo>
                <a:cubicBezTo>
                  <a:pt x="8198" y="79"/>
                  <a:pt x="8191" y="77"/>
                  <a:pt x="8184" y="70"/>
                </a:cubicBezTo>
                <a:cubicBezTo>
                  <a:pt x="8178" y="64"/>
                  <a:pt x="8175" y="56"/>
                  <a:pt x="8175" y="45"/>
                </a:cubicBezTo>
                <a:cubicBezTo>
                  <a:pt x="8175" y="36"/>
                  <a:pt x="8178" y="26"/>
                  <a:pt x="8184" y="20"/>
                </a:cubicBezTo>
                <a:cubicBezTo>
                  <a:pt x="8191" y="13"/>
                  <a:pt x="8198" y="9"/>
                  <a:pt x="8207" y="9"/>
                </a:cubicBezTo>
                <a:cubicBezTo>
                  <a:pt x="8217" y="9"/>
                  <a:pt x="8224" y="13"/>
                  <a:pt x="8230" y="20"/>
                </a:cubicBezTo>
                <a:cubicBezTo>
                  <a:pt x="8236" y="26"/>
                  <a:pt x="8239" y="36"/>
                  <a:pt x="8239" y="45"/>
                </a:cubicBezTo>
                <a:cubicBezTo>
                  <a:pt x="8239" y="56"/>
                  <a:pt x="8236" y="64"/>
                  <a:pt x="8230" y="70"/>
                </a:cubicBezTo>
                <a:moveTo>
                  <a:pt x="8183" y="545"/>
                </a:moveTo>
                <a:lnTo>
                  <a:pt x="8183" y="160"/>
                </a:lnTo>
                <a:lnTo>
                  <a:pt x="8231" y="160"/>
                </a:lnTo>
                <a:lnTo>
                  <a:pt x="8231" y="545"/>
                </a:lnTo>
                <a:lnTo>
                  <a:pt x="8183" y="545"/>
                </a:lnTo>
                <a:moveTo>
                  <a:pt x="8487" y="554"/>
                </a:moveTo>
                <a:cubicBezTo>
                  <a:pt x="8441" y="554"/>
                  <a:pt x="8403" y="536"/>
                  <a:pt x="8375" y="500"/>
                </a:cubicBezTo>
                <a:cubicBezTo>
                  <a:pt x="8347" y="466"/>
                  <a:pt x="8334" y="416"/>
                  <a:pt x="8334" y="353"/>
                </a:cubicBezTo>
                <a:cubicBezTo>
                  <a:pt x="8334" y="290"/>
                  <a:pt x="8347" y="241"/>
                  <a:pt x="8376" y="205"/>
                </a:cubicBezTo>
                <a:cubicBezTo>
                  <a:pt x="8403" y="170"/>
                  <a:pt x="8441" y="152"/>
                  <a:pt x="8487" y="152"/>
                </a:cubicBezTo>
                <a:cubicBezTo>
                  <a:pt x="8533" y="152"/>
                  <a:pt x="8571" y="168"/>
                  <a:pt x="8598" y="204"/>
                </a:cubicBezTo>
                <a:cubicBezTo>
                  <a:pt x="8626" y="239"/>
                  <a:pt x="8640" y="289"/>
                  <a:pt x="8640" y="352"/>
                </a:cubicBezTo>
                <a:cubicBezTo>
                  <a:pt x="8640" y="415"/>
                  <a:pt x="8626" y="465"/>
                  <a:pt x="8598" y="500"/>
                </a:cubicBezTo>
                <a:cubicBezTo>
                  <a:pt x="8571" y="536"/>
                  <a:pt x="8533" y="554"/>
                  <a:pt x="8487" y="554"/>
                </a:cubicBezTo>
                <a:moveTo>
                  <a:pt x="8487" y="506"/>
                </a:moveTo>
                <a:cubicBezTo>
                  <a:pt x="8519" y="506"/>
                  <a:pt x="8544" y="493"/>
                  <a:pt x="8562" y="466"/>
                </a:cubicBezTo>
                <a:cubicBezTo>
                  <a:pt x="8581" y="437"/>
                  <a:pt x="8590" y="401"/>
                  <a:pt x="8590" y="352"/>
                </a:cubicBezTo>
                <a:cubicBezTo>
                  <a:pt x="8590" y="303"/>
                  <a:pt x="8581" y="266"/>
                  <a:pt x="8563" y="239"/>
                </a:cubicBezTo>
                <a:cubicBezTo>
                  <a:pt x="8546" y="212"/>
                  <a:pt x="8520" y="198"/>
                  <a:pt x="8487" y="198"/>
                </a:cubicBezTo>
                <a:cubicBezTo>
                  <a:pt x="8454" y="198"/>
                  <a:pt x="8429" y="211"/>
                  <a:pt x="8411" y="238"/>
                </a:cubicBezTo>
                <a:cubicBezTo>
                  <a:pt x="8393" y="264"/>
                  <a:pt x="8386" y="302"/>
                  <a:pt x="8386" y="353"/>
                </a:cubicBezTo>
                <a:cubicBezTo>
                  <a:pt x="8386" y="401"/>
                  <a:pt x="8393" y="439"/>
                  <a:pt x="8411" y="466"/>
                </a:cubicBezTo>
                <a:cubicBezTo>
                  <a:pt x="8429" y="493"/>
                  <a:pt x="8454" y="506"/>
                  <a:pt x="8487" y="506"/>
                </a:cubicBezTo>
                <a:moveTo>
                  <a:pt x="8962" y="545"/>
                </a:moveTo>
                <a:lnTo>
                  <a:pt x="8962" y="311"/>
                </a:lnTo>
                <a:cubicBezTo>
                  <a:pt x="8962" y="271"/>
                  <a:pt x="8954" y="243"/>
                  <a:pt x="8940" y="225"/>
                </a:cubicBezTo>
                <a:cubicBezTo>
                  <a:pt x="8925" y="207"/>
                  <a:pt x="8905" y="198"/>
                  <a:pt x="8880" y="198"/>
                </a:cubicBezTo>
                <a:cubicBezTo>
                  <a:pt x="8820" y="198"/>
                  <a:pt x="8791" y="235"/>
                  <a:pt x="8791" y="308"/>
                </a:cubicBezTo>
                <a:lnTo>
                  <a:pt x="8791" y="545"/>
                </a:lnTo>
                <a:lnTo>
                  <a:pt x="8742" y="545"/>
                </a:lnTo>
                <a:lnTo>
                  <a:pt x="8742" y="160"/>
                </a:lnTo>
                <a:lnTo>
                  <a:pt x="8791" y="160"/>
                </a:lnTo>
                <a:lnTo>
                  <a:pt x="8791" y="203"/>
                </a:lnTo>
                <a:cubicBezTo>
                  <a:pt x="8813" y="168"/>
                  <a:pt x="8844" y="152"/>
                  <a:pt x="8884" y="152"/>
                </a:cubicBezTo>
                <a:cubicBezTo>
                  <a:pt x="8927" y="152"/>
                  <a:pt x="8960" y="166"/>
                  <a:pt x="8980" y="194"/>
                </a:cubicBezTo>
                <a:cubicBezTo>
                  <a:pt x="9001" y="223"/>
                  <a:pt x="9012" y="269"/>
                  <a:pt x="9012" y="332"/>
                </a:cubicBezTo>
                <a:lnTo>
                  <a:pt x="9012" y="545"/>
                </a:lnTo>
                <a:lnTo>
                  <a:pt x="8962" y="545"/>
                </a:lnTo>
                <a:moveTo>
                  <a:pt x="9395" y="554"/>
                </a:moveTo>
                <a:cubicBezTo>
                  <a:pt x="9348" y="554"/>
                  <a:pt x="9307" y="531"/>
                  <a:pt x="9273" y="487"/>
                </a:cubicBezTo>
                <a:lnTo>
                  <a:pt x="9307" y="455"/>
                </a:lnTo>
                <a:cubicBezTo>
                  <a:pt x="9335" y="490"/>
                  <a:pt x="9366" y="507"/>
                  <a:pt x="9400" y="507"/>
                </a:cubicBezTo>
                <a:cubicBezTo>
                  <a:pt x="9421" y="507"/>
                  <a:pt x="9437" y="503"/>
                  <a:pt x="9451" y="492"/>
                </a:cubicBezTo>
                <a:cubicBezTo>
                  <a:pt x="9464" y="482"/>
                  <a:pt x="9470" y="469"/>
                  <a:pt x="9470" y="452"/>
                </a:cubicBezTo>
                <a:cubicBezTo>
                  <a:pt x="9470" y="441"/>
                  <a:pt x="9467" y="430"/>
                  <a:pt x="9463" y="422"/>
                </a:cubicBezTo>
                <a:cubicBezTo>
                  <a:pt x="9458" y="413"/>
                  <a:pt x="9451" y="405"/>
                  <a:pt x="9441" y="398"/>
                </a:cubicBezTo>
                <a:cubicBezTo>
                  <a:pt x="9431" y="390"/>
                  <a:pt x="9422" y="384"/>
                  <a:pt x="9414" y="381"/>
                </a:cubicBezTo>
                <a:cubicBezTo>
                  <a:pt x="9405" y="377"/>
                  <a:pt x="9395" y="372"/>
                  <a:pt x="9381" y="365"/>
                </a:cubicBezTo>
                <a:cubicBezTo>
                  <a:pt x="9365" y="358"/>
                  <a:pt x="9350" y="351"/>
                  <a:pt x="9339" y="345"/>
                </a:cubicBezTo>
                <a:cubicBezTo>
                  <a:pt x="9329" y="339"/>
                  <a:pt x="9318" y="332"/>
                  <a:pt x="9307" y="322"/>
                </a:cubicBezTo>
                <a:cubicBezTo>
                  <a:pt x="9295" y="314"/>
                  <a:pt x="9287" y="303"/>
                  <a:pt x="9282" y="290"/>
                </a:cubicBezTo>
                <a:cubicBezTo>
                  <a:pt x="9276" y="279"/>
                  <a:pt x="9274" y="264"/>
                  <a:pt x="9274" y="249"/>
                </a:cubicBezTo>
                <a:cubicBezTo>
                  <a:pt x="9274" y="219"/>
                  <a:pt x="9284" y="197"/>
                  <a:pt x="9306" y="178"/>
                </a:cubicBezTo>
                <a:cubicBezTo>
                  <a:pt x="9327" y="160"/>
                  <a:pt x="9356" y="152"/>
                  <a:pt x="9390" y="152"/>
                </a:cubicBezTo>
                <a:cubicBezTo>
                  <a:pt x="9436" y="152"/>
                  <a:pt x="9476" y="171"/>
                  <a:pt x="9506" y="210"/>
                </a:cubicBezTo>
                <a:lnTo>
                  <a:pt x="9474" y="239"/>
                </a:lnTo>
                <a:cubicBezTo>
                  <a:pt x="9447" y="211"/>
                  <a:pt x="9420" y="198"/>
                  <a:pt x="9389" y="198"/>
                </a:cubicBezTo>
                <a:cubicBezTo>
                  <a:pt x="9368" y="198"/>
                  <a:pt x="9351" y="203"/>
                  <a:pt x="9338" y="211"/>
                </a:cubicBezTo>
                <a:cubicBezTo>
                  <a:pt x="9326" y="220"/>
                  <a:pt x="9320" y="232"/>
                  <a:pt x="9320" y="248"/>
                </a:cubicBezTo>
                <a:cubicBezTo>
                  <a:pt x="9320" y="256"/>
                  <a:pt x="9322" y="263"/>
                  <a:pt x="9325" y="269"/>
                </a:cubicBezTo>
                <a:cubicBezTo>
                  <a:pt x="9328" y="276"/>
                  <a:pt x="9333" y="281"/>
                  <a:pt x="9336" y="286"/>
                </a:cubicBezTo>
                <a:cubicBezTo>
                  <a:pt x="9340" y="289"/>
                  <a:pt x="9347" y="294"/>
                  <a:pt x="9356" y="300"/>
                </a:cubicBezTo>
                <a:cubicBezTo>
                  <a:pt x="9365" y="305"/>
                  <a:pt x="9371" y="308"/>
                  <a:pt x="9377" y="311"/>
                </a:cubicBezTo>
                <a:cubicBezTo>
                  <a:pt x="9382" y="313"/>
                  <a:pt x="9390" y="316"/>
                  <a:pt x="9402" y="321"/>
                </a:cubicBezTo>
                <a:cubicBezTo>
                  <a:pt x="9416" y="328"/>
                  <a:pt x="9427" y="333"/>
                  <a:pt x="9435" y="337"/>
                </a:cubicBezTo>
                <a:cubicBezTo>
                  <a:pt x="9443" y="340"/>
                  <a:pt x="9453" y="346"/>
                  <a:pt x="9465" y="354"/>
                </a:cubicBezTo>
                <a:cubicBezTo>
                  <a:pt x="9477" y="362"/>
                  <a:pt x="9486" y="370"/>
                  <a:pt x="9491" y="377"/>
                </a:cubicBezTo>
                <a:cubicBezTo>
                  <a:pt x="9498" y="385"/>
                  <a:pt x="9503" y="395"/>
                  <a:pt x="9509" y="408"/>
                </a:cubicBezTo>
                <a:cubicBezTo>
                  <a:pt x="9513" y="420"/>
                  <a:pt x="9517" y="433"/>
                  <a:pt x="9517" y="448"/>
                </a:cubicBezTo>
                <a:cubicBezTo>
                  <a:pt x="9517" y="480"/>
                  <a:pt x="9506" y="506"/>
                  <a:pt x="9484" y="525"/>
                </a:cubicBezTo>
                <a:cubicBezTo>
                  <a:pt x="9462" y="544"/>
                  <a:pt x="9433" y="554"/>
                  <a:pt x="9395" y="554"/>
                </a:cubicBezTo>
                <a:moveTo>
                  <a:pt x="9662" y="691"/>
                </a:moveTo>
                <a:lnTo>
                  <a:pt x="9715" y="532"/>
                </a:lnTo>
                <a:lnTo>
                  <a:pt x="9584" y="160"/>
                </a:lnTo>
                <a:lnTo>
                  <a:pt x="9634" y="160"/>
                </a:lnTo>
                <a:lnTo>
                  <a:pt x="9724" y="434"/>
                </a:lnTo>
                <a:cubicBezTo>
                  <a:pt x="9725" y="439"/>
                  <a:pt x="9727" y="446"/>
                  <a:pt x="9731" y="455"/>
                </a:cubicBezTo>
                <a:cubicBezTo>
                  <a:pt x="9733" y="463"/>
                  <a:pt x="9735" y="469"/>
                  <a:pt x="9736" y="473"/>
                </a:cubicBezTo>
                <a:lnTo>
                  <a:pt x="9748" y="434"/>
                </a:lnTo>
                <a:lnTo>
                  <a:pt x="9841" y="160"/>
                </a:lnTo>
                <a:lnTo>
                  <a:pt x="9893" y="160"/>
                </a:lnTo>
                <a:lnTo>
                  <a:pt x="9710" y="691"/>
                </a:lnTo>
                <a:lnTo>
                  <a:pt x="9662" y="691"/>
                </a:lnTo>
                <a:moveTo>
                  <a:pt x="10084" y="554"/>
                </a:moveTo>
                <a:cubicBezTo>
                  <a:pt x="10037" y="554"/>
                  <a:pt x="9996" y="531"/>
                  <a:pt x="9961" y="487"/>
                </a:cubicBezTo>
                <a:lnTo>
                  <a:pt x="9995" y="455"/>
                </a:lnTo>
                <a:cubicBezTo>
                  <a:pt x="10023" y="490"/>
                  <a:pt x="10055" y="507"/>
                  <a:pt x="10089" y="507"/>
                </a:cubicBezTo>
                <a:cubicBezTo>
                  <a:pt x="10110" y="507"/>
                  <a:pt x="10126" y="503"/>
                  <a:pt x="10140" y="492"/>
                </a:cubicBezTo>
                <a:cubicBezTo>
                  <a:pt x="10152" y="482"/>
                  <a:pt x="10158" y="469"/>
                  <a:pt x="10158" y="452"/>
                </a:cubicBezTo>
                <a:cubicBezTo>
                  <a:pt x="10158" y="441"/>
                  <a:pt x="10156" y="430"/>
                  <a:pt x="10152" y="422"/>
                </a:cubicBezTo>
                <a:cubicBezTo>
                  <a:pt x="10147" y="413"/>
                  <a:pt x="10140" y="405"/>
                  <a:pt x="10130" y="398"/>
                </a:cubicBezTo>
                <a:cubicBezTo>
                  <a:pt x="10120" y="390"/>
                  <a:pt x="10111" y="384"/>
                  <a:pt x="10102" y="381"/>
                </a:cubicBezTo>
                <a:cubicBezTo>
                  <a:pt x="10094" y="377"/>
                  <a:pt x="10083" y="372"/>
                  <a:pt x="10070" y="365"/>
                </a:cubicBezTo>
                <a:cubicBezTo>
                  <a:pt x="10054" y="358"/>
                  <a:pt x="10039" y="351"/>
                  <a:pt x="10028" y="345"/>
                </a:cubicBezTo>
                <a:cubicBezTo>
                  <a:pt x="10017" y="339"/>
                  <a:pt x="10007" y="332"/>
                  <a:pt x="9995" y="322"/>
                </a:cubicBezTo>
                <a:cubicBezTo>
                  <a:pt x="9984" y="314"/>
                  <a:pt x="9976" y="303"/>
                  <a:pt x="9971" y="290"/>
                </a:cubicBezTo>
                <a:cubicBezTo>
                  <a:pt x="9965" y="279"/>
                  <a:pt x="9963" y="264"/>
                  <a:pt x="9963" y="249"/>
                </a:cubicBezTo>
                <a:cubicBezTo>
                  <a:pt x="9963" y="219"/>
                  <a:pt x="9973" y="197"/>
                  <a:pt x="9995" y="178"/>
                </a:cubicBezTo>
                <a:cubicBezTo>
                  <a:pt x="10016" y="160"/>
                  <a:pt x="10044" y="152"/>
                  <a:pt x="10079" y="152"/>
                </a:cubicBezTo>
                <a:cubicBezTo>
                  <a:pt x="10125" y="152"/>
                  <a:pt x="10164" y="171"/>
                  <a:pt x="10195" y="210"/>
                </a:cubicBezTo>
                <a:lnTo>
                  <a:pt x="10163" y="239"/>
                </a:lnTo>
                <a:cubicBezTo>
                  <a:pt x="10136" y="211"/>
                  <a:pt x="10108" y="198"/>
                  <a:pt x="10077" y="198"/>
                </a:cubicBezTo>
                <a:cubicBezTo>
                  <a:pt x="10057" y="198"/>
                  <a:pt x="10040" y="203"/>
                  <a:pt x="10027" y="211"/>
                </a:cubicBezTo>
                <a:cubicBezTo>
                  <a:pt x="10015" y="220"/>
                  <a:pt x="10009" y="232"/>
                  <a:pt x="10009" y="248"/>
                </a:cubicBezTo>
                <a:cubicBezTo>
                  <a:pt x="10009" y="256"/>
                  <a:pt x="10011" y="263"/>
                  <a:pt x="10014" y="269"/>
                </a:cubicBezTo>
                <a:cubicBezTo>
                  <a:pt x="10017" y="276"/>
                  <a:pt x="10020" y="281"/>
                  <a:pt x="10025" y="286"/>
                </a:cubicBezTo>
                <a:cubicBezTo>
                  <a:pt x="10029" y="289"/>
                  <a:pt x="10036" y="294"/>
                  <a:pt x="10045" y="300"/>
                </a:cubicBezTo>
                <a:cubicBezTo>
                  <a:pt x="10054" y="305"/>
                  <a:pt x="10060" y="308"/>
                  <a:pt x="10066" y="311"/>
                </a:cubicBezTo>
                <a:cubicBezTo>
                  <a:pt x="10071" y="313"/>
                  <a:pt x="10079" y="316"/>
                  <a:pt x="10091" y="321"/>
                </a:cubicBezTo>
                <a:cubicBezTo>
                  <a:pt x="10104" y="328"/>
                  <a:pt x="10115" y="333"/>
                  <a:pt x="10124" y="337"/>
                </a:cubicBezTo>
                <a:cubicBezTo>
                  <a:pt x="10132" y="340"/>
                  <a:pt x="10142" y="346"/>
                  <a:pt x="10154" y="354"/>
                </a:cubicBezTo>
                <a:cubicBezTo>
                  <a:pt x="10166" y="362"/>
                  <a:pt x="10175" y="370"/>
                  <a:pt x="10180" y="377"/>
                </a:cubicBezTo>
                <a:cubicBezTo>
                  <a:pt x="10187" y="385"/>
                  <a:pt x="10192" y="395"/>
                  <a:pt x="10197" y="408"/>
                </a:cubicBezTo>
                <a:cubicBezTo>
                  <a:pt x="10202" y="420"/>
                  <a:pt x="10206" y="433"/>
                  <a:pt x="10206" y="448"/>
                </a:cubicBezTo>
                <a:cubicBezTo>
                  <a:pt x="10206" y="480"/>
                  <a:pt x="10195" y="506"/>
                  <a:pt x="10173" y="525"/>
                </a:cubicBezTo>
                <a:cubicBezTo>
                  <a:pt x="10151" y="544"/>
                  <a:pt x="10122" y="554"/>
                  <a:pt x="10084" y="554"/>
                </a:cubicBezTo>
                <a:moveTo>
                  <a:pt x="10397" y="554"/>
                </a:moveTo>
                <a:cubicBezTo>
                  <a:pt x="10350" y="554"/>
                  <a:pt x="10327" y="524"/>
                  <a:pt x="10327" y="466"/>
                </a:cubicBezTo>
                <a:lnTo>
                  <a:pt x="10327" y="207"/>
                </a:lnTo>
                <a:lnTo>
                  <a:pt x="10266" y="207"/>
                </a:lnTo>
                <a:lnTo>
                  <a:pt x="10266" y="160"/>
                </a:lnTo>
                <a:lnTo>
                  <a:pt x="10327" y="160"/>
                </a:lnTo>
                <a:lnTo>
                  <a:pt x="10327" y="26"/>
                </a:lnTo>
                <a:lnTo>
                  <a:pt x="10375" y="0"/>
                </a:lnTo>
                <a:lnTo>
                  <a:pt x="10375" y="160"/>
                </a:lnTo>
                <a:lnTo>
                  <a:pt x="10467" y="160"/>
                </a:lnTo>
                <a:lnTo>
                  <a:pt x="10467" y="207"/>
                </a:lnTo>
                <a:lnTo>
                  <a:pt x="10375" y="207"/>
                </a:lnTo>
                <a:lnTo>
                  <a:pt x="10375" y="443"/>
                </a:lnTo>
                <a:cubicBezTo>
                  <a:pt x="10375" y="463"/>
                  <a:pt x="10379" y="478"/>
                  <a:pt x="10383" y="488"/>
                </a:cubicBezTo>
                <a:cubicBezTo>
                  <a:pt x="10389" y="499"/>
                  <a:pt x="10399" y="504"/>
                  <a:pt x="10414" y="504"/>
                </a:cubicBezTo>
                <a:cubicBezTo>
                  <a:pt x="10429" y="504"/>
                  <a:pt x="10447" y="497"/>
                  <a:pt x="10468" y="481"/>
                </a:cubicBezTo>
                <a:lnTo>
                  <a:pt x="10463" y="537"/>
                </a:lnTo>
                <a:cubicBezTo>
                  <a:pt x="10443" y="548"/>
                  <a:pt x="10421" y="554"/>
                  <a:pt x="10397" y="554"/>
                </a:cubicBezTo>
                <a:moveTo>
                  <a:pt x="10690" y="554"/>
                </a:moveTo>
                <a:cubicBezTo>
                  <a:pt x="10643" y="554"/>
                  <a:pt x="10606" y="535"/>
                  <a:pt x="10577" y="495"/>
                </a:cubicBezTo>
                <a:cubicBezTo>
                  <a:pt x="10549" y="456"/>
                  <a:pt x="10534" y="409"/>
                  <a:pt x="10534" y="352"/>
                </a:cubicBezTo>
                <a:cubicBezTo>
                  <a:pt x="10534" y="289"/>
                  <a:pt x="10549" y="241"/>
                  <a:pt x="10577" y="205"/>
                </a:cubicBezTo>
                <a:cubicBezTo>
                  <a:pt x="10606" y="170"/>
                  <a:pt x="10643" y="152"/>
                  <a:pt x="10690" y="152"/>
                </a:cubicBezTo>
                <a:cubicBezTo>
                  <a:pt x="10731" y="152"/>
                  <a:pt x="10765" y="167"/>
                  <a:pt x="10791" y="198"/>
                </a:cubicBezTo>
                <a:cubicBezTo>
                  <a:pt x="10819" y="230"/>
                  <a:pt x="10832" y="276"/>
                  <a:pt x="10832" y="337"/>
                </a:cubicBezTo>
                <a:cubicBezTo>
                  <a:pt x="10832" y="351"/>
                  <a:pt x="10831" y="363"/>
                  <a:pt x="10831" y="373"/>
                </a:cubicBezTo>
                <a:lnTo>
                  <a:pt x="10586" y="373"/>
                </a:lnTo>
                <a:cubicBezTo>
                  <a:pt x="10590" y="414"/>
                  <a:pt x="10601" y="446"/>
                  <a:pt x="10620" y="469"/>
                </a:cubicBezTo>
                <a:cubicBezTo>
                  <a:pt x="10638" y="493"/>
                  <a:pt x="10662" y="505"/>
                  <a:pt x="10692" y="505"/>
                </a:cubicBezTo>
                <a:cubicBezTo>
                  <a:pt x="10720" y="505"/>
                  <a:pt x="10748" y="495"/>
                  <a:pt x="10772" y="474"/>
                </a:cubicBezTo>
                <a:lnTo>
                  <a:pt x="10799" y="510"/>
                </a:lnTo>
                <a:cubicBezTo>
                  <a:pt x="10767" y="539"/>
                  <a:pt x="10730" y="554"/>
                  <a:pt x="10690" y="554"/>
                </a:cubicBezTo>
                <a:moveTo>
                  <a:pt x="10585" y="327"/>
                </a:moveTo>
                <a:lnTo>
                  <a:pt x="10782" y="327"/>
                </a:lnTo>
                <a:cubicBezTo>
                  <a:pt x="10781" y="280"/>
                  <a:pt x="10771" y="247"/>
                  <a:pt x="10754" y="228"/>
                </a:cubicBezTo>
                <a:cubicBezTo>
                  <a:pt x="10735" y="209"/>
                  <a:pt x="10714" y="198"/>
                  <a:pt x="10690" y="198"/>
                </a:cubicBezTo>
                <a:cubicBezTo>
                  <a:pt x="10660" y="198"/>
                  <a:pt x="10636" y="210"/>
                  <a:pt x="10617" y="231"/>
                </a:cubicBezTo>
                <a:cubicBezTo>
                  <a:pt x="10597" y="252"/>
                  <a:pt x="10587" y="284"/>
                  <a:pt x="10585" y="327"/>
                </a:cubicBezTo>
                <a:moveTo>
                  <a:pt x="11348" y="545"/>
                </a:moveTo>
                <a:lnTo>
                  <a:pt x="11348" y="309"/>
                </a:lnTo>
                <a:cubicBezTo>
                  <a:pt x="11348" y="235"/>
                  <a:pt x="11322" y="198"/>
                  <a:pt x="11271" y="198"/>
                </a:cubicBezTo>
                <a:cubicBezTo>
                  <a:pt x="11245" y="198"/>
                  <a:pt x="11224" y="209"/>
                  <a:pt x="11210" y="231"/>
                </a:cubicBezTo>
                <a:cubicBezTo>
                  <a:pt x="11194" y="251"/>
                  <a:pt x="11188" y="279"/>
                  <a:pt x="11188" y="309"/>
                </a:cubicBezTo>
                <a:lnTo>
                  <a:pt x="11188" y="545"/>
                </a:lnTo>
                <a:lnTo>
                  <a:pt x="11139" y="545"/>
                </a:lnTo>
                <a:lnTo>
                  <a:pt x="11139" y="309"/>
                </a:lnTo>
                <a:cubicBezTo>
                  <a:pt x="11139" y="235"/>
                  <a:pt x="11113" y="198"/>
                  <a:pt x="11061" y="198"/>
                </a:cubicBezTo>
                <a:cubicBezTo>
                  <a:pt x="11035" y="198"/>
                  <a:pt x="11014" y="209"/>
                  <a:pt x="10999" y="228"/>
                </a:cubicBezTo>
                <a:cubicBezTo>
                  <a:pt x="10985" y="247"/>
                  <a:pt x="10978" y="273"/>
                  <a:pt x="10978" y="303"/>
                </a:cubicBezTo>
                <a:lnTo>
                  <a:pt x="10978" y="545"/>
                </a:lnTo>
                <a:lnTo>
                  <a:pt x="10929" y="545"/>
                </a:lnTo>
                <a:lnTo>
                  <a:pt x="10929" y="160"/>
                </a:lnTo>
                <a:lnTo>
                  <a:pt x="10978" y="160"/>
                </a:lnTo>
                <a:lnTo>
                  <a:pt x="10978" y="198"/>
                </a:lnTo>
                <a:cubicBezTo>
                  <a:pt x="11003" y="167"/>
                  <a:pt x="11036" y="152"/>
                  <a:pt x="11075" y="152"/>
                </a:cubicBezTo>
                <a:cubicBezTo>
                  <a:pt x="11095" y="152"/>
                  <a:pt x="11113" y="156"/>
                  <a:pt x="11131" y="167"/>
                </a:cubicBezTo>
                <a:cubicBezTo>
                  <a:pt x="11148" y="178"/>
                  <a:pt x="11163" y="192"/>
                  <a:pt x="11172" y="210"/>
                </a:cubicBezTo>
                <a:cubicBezTo>
                  <a:pt x="11182" y="192"/>
                  <a:pt x="11197" y="179"/>
                  <a:pt x="11214" y="168"/>
                </a:cubicBezTo>
                <a:cubicBezTo>
                  <a:pt x="11233" y="156"/>
                  <a:pt x="11253" y="152"/>
                  <a:pt x="11274" y="152"/>
                </a:cubicBezTo>
                <a:cubicBezTo>
                  <a:pt x="11310" y="152"/>
                  <a:pt x="11339" y="164"/>
                  <a:pt x="11362" y="188"/>
                </a:cubicBezTo>
                <a:cubicBezTo>
                  <a:pt x="11385" y="213"/>
                  <a:pt x="11397" y="248"/>
                  <a:pt x="11397" y="289"/>
                </a:cubicBezTo>
                <a:lnTo>
                  <a:pt x="11397" y="545"/>
                </a:lnTo>
                <a:lnTo>
                  <a:pt x="11348" y="545"/>
                </a:lnTo>
                <a:moveTo>
                  <a:pt x="11746" y="207"/>
                </a:moveTo>
                <a:lnTo>
                  <a:pt x="11746" y="545"/>
                </a:lnTo>
                <a:lnTo>
                  <a:pt x="11696" y="545"/>
                </a:lnTo>
                <a:lnTo>
                  <a:pt x="11696" y="207"/>
                </a:lnTo>
                <a:lnTo>
                  <a:pt x="11639" y="207"/>
                </a:lnTo>
                <a:lnTo>
                  <a:pt x="11639" y="160"/>
                </a:lnTo>
                <a:lnTo>
                  <a:pt x="11696" y="160"/>
                </a:lnTo>
                <a:lnTo>
                  <a:pt x="11696" y="94"/>
                </a:lnTo>
                <a:cubicBezTo>
                  <a:pt x="11696" y="64"/>
                  <a:pt x="11703" y="43"/>
                  <a:pt x="11717" y="28"/>
                </a:cubicBezTo>
                <a:cubicBezTo>
                  <a:pt x="11731" y="14"/>
                  <a:pt x="11749" y="7"/>
                  <a:pt x="11770" y="7"/>
                </a:cubicBezTo>
                <a:cubicBezTo>
                  <a:pt x="11790" y="7"/>
                  <a:pt x="11811" y="13"/>
                  <a:pt x="11831" y="26"/>
                </a:cubicBezTo>
                <a:lnTo>
                  <a:pt x="11831" y="71"/>
                </a:lnTo>
                <a:cubicBezTo>
                  <a:pt x="11813" y="62"/>
                  <a:pt x="11796" y="57"/>
                  <a:pt x="11780" y="57"/>
                </a:cubicBezTo>
                <a:cubicBezTo>
                  <a:pt x="11772" y="57"/>
                  <a:pt x="11766" y="58"/>
                  <a:pt x="11760" y="60"/>
                </a:cubicBezTo>
                <a:cubicBezTo>
                  <a:pt x="11754" y="63"/>
                  <a:pt x="11751" y="66"/>
                  <a:pt x="11749" y="71"/>
                </a:cubicBezTo>
                <a:cubicBezTo>
                  <a:pt x="11748" y="77"/>
                  <a:pt x="11747" y="81"/>
                  <a:pt x="11746" y="85"/>
                </a:cubicBezTo>
                <a:cubicBezTo>
                  <a:pt x="11746" y="89"/>
                  <a:pt x="11746" y="95"/>
                  <a:pt x="11746" y="102"/>
                </a:cubicBezTo>
                <a:lnTo>
                  <a:pt x="11746" y="160"/>
                </a:lnTo>
                <a:lnTo>
                  <a:pt x="11831" y="160"/>
                </a:lnTo>
                <a:lnTo>
                  <a:pt x="11831" y="207"/>
                </a:lnTo>
                <a:lnTo>
                  <a:pt x="11746" y="207"/>
                </a:lnTo>
                <a:moveTo>
                  <a:pt x="12023" y="554"/>
                </a:moveTo>
                <a:cubicBezTo>
                  <a:pt x="11976" y="554"/>
                  <a:pt x="11939" y="536"/>
                  <a:pt x="11911" y="500"/>
                </a:cubicBezTo>
                <a:cubicBezTo>
                  <a:pt x="11883" y="466"/>
                  <a:pt x="11869" y="416"/>
                  <a:pt x="11869" y="353"/>
                </a:cubicBezTo>
                <a:cubicBezTo>
                  <a:pt x="11869" y="290"/>
                  <a:pt x="11883" y="241"/>
                  <a:pt x="11911" y="205"/>
                </a:cubicBezTo>
                <a:cubicBezTo>
                  <a:pt x="11940" y="170"/>
                  <a:pt x="11977" y="152"/>
                  <a:pt x="12023" y="152"/>
                </a:cubicBezTo>
                <a:cubicBezTo>
                  <a:pt x="12070" y="152"/>
                  <a:pt x="12106" y="168"/>
                  <a:pt x="12134" y="204"/>
                </a:cubicBezTo>
                <a:cubicBezTo>
                  <a:pt x="12162" y="239"/>
                  <a:pt x="12176" y="289"/>
                  <a:pt x="12176" y="352"/>
                </a:cubicBezTo>
                <a:cubicBezTo>
                  <a:pt x="12176" y="415"/>
                  <a:pt x="12162" y="465"/>
                  <a:pt x="12134" y="500"/>
                </a:cubicBezTo>
                <a:cubicBezTo>
                  <a:pt x="12106" y="536"/>
                  <a:pt x="12069" y="554"/>
                  <a:pt x="12023" y="554"/>
                </a:cubicBezTo>
                <a:moveTo>
                  <a:pt x="12023" y="506"/>
                </a:moveTo>
                <a:cubicBezTo>
                  <a:pt x="12055" y="506"/>
                  <a:pt x="12080" y="493"/>
                  <a:pt x="12098" y="466"/>
                </a:cubicBezTo>
                <a:cubicBezTo>
                  <a:pt x="12116" y="437"/>
                  <a:pt x="12125" y="401"/>
                  <a:pt x="12125" y="352"/>
                </a:cubicBezTo>
                <a:cubicBezTo>
                  <a:pt x="12125" y="303"/>
                  <a:pt x="12116" y="266"/>
                  <a:pt x="12098" y="239"/>
                </a:cubicBezTo>
                <a:cubicBezTo>
                  <a:pt x="12081" y="212"/>
                  <a:pt x="12057" y="198"/>
                  <a:pt x="12023" y="198"/>
                </a:cubicBezTo>
                <a:cubicBezTo>
                  <a:pt x="11989" y="198"/>
                  <a:pt x="11964" y="211"/>
                  <a:pt x="11946" y="238"/>
                </a:cubicBezTo>
                <a:cubicBezTo>
                  <a:pt x="11930" y="264"/>
                  <a:pt x="11921" y="302"/>
                  <a:pt x="11921" y="353"/>
                </a:cubicBezTo>
                <a:cubicBezTo>
                  <a:pt x="11921" y="401"/>
                  <a:pt x="11930" y="439"/>
                  <a:pt x="11946" y="466"/>
                </a:cubicBezTo>
                <a:cubicBezTo>
                  <a:pt x="11964" y="493"/>
                  <a:pt x="11989" y="506"/>
                  <a:pt x="12023" y="506"/>
                </a:cubicBezTo>
                <a:moveTo>
                  <a:pt x="12277" y="545"/>
                </a:moveTo>
                <a:lnTo>
                  <a:pt x="12277" y="160"/>
                </a:lnTo>
                <a:lnTo>
                  <a:pt x="12327" y="160"/>
                </a:lnTo>
                <a:lnTo>
                  <a:pt x="12327" y="215"/>
                </a:lnTo>
                <a:cubicBezTo>
                  <a:pt x="12345" y="172"/>
                  <a:pt x="12375" y="152"/>
                  <a:pt x="12417" y="152"/>
                </a:cubicBezTo>
                <a:cubicBezTo>
                  <a:pt x="12437" y="152"/>
                  <a:pt x="12453" y="156"/>
                  <a:pt x="12467" y="167"/>
                </a:cubicBezTo>
                <a:lnTo>
                  <a:pt x="12460" y="218"/>
                </a:lnTo>
                <a:cubicBezTo>
                  <a:pt x="12446" y="209"/>
                  <a:pt x="12430" y="204"/>
                  <a:pt x="12414" y="204"/>
                </a:cubicBezTo>
                <a:cubicBezTo>
                  <a:pt x="12392" y="204"/>
                  <a:pt x="12372" y="213"/>
                  <a:pt x="12354" y="234"/>
                </a:cubicBezTo>
                <a:cubicBezTo>
                  <a:pt x="12335" y="254"/>
                  <a:pt x="12327" y="284"/>
                  <a:pt x="12327" y="327"/>
                </a:cubicBezTo>
                <a:lnTo>
                  <a:pt x="12327" y="545"/>
                </a:lnTo>
                <a:lnTo>
                  <a:pt x="12277" y="54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b2356a91a3_0_1376"/>
          <p:cNvSpPr/>
          <p:nvPr/>
        </p:nvSpPr>
        <p:spPr>
          <a:xfrm>
            <a:off x="844788" y="2449375"/>
            <a:ext cx="4275846" cy="230537"/>
          </a:xfrm>
          <a:custGeom>
            <a:rect b="b" l="l" r="r" t="t"/>
            <a:pathLst>
              <a:path extrusionOk="0" h="706" w="13094">
                <a:moveTo>
                  <a:pt x="55" y="70"/>
                </a:moveTo>
                <a:cubicBezTo>
                  <a:pt x="49" y="77"/>
                  <a:pt x="41" y="81"/>
                  <a:pt x="32" y="81"/>
                </a:cubicBezTo>
                <a:cubicBezTo>
                  <a:pt x="22" y="81"/>
                  <a:pt x="15" y="77"/>
                  <a:pt x="9" y="70"/>
                </a:cubicBezTo>
                <a:cubicBezTo>
                  <a:pt x="2" y="64"/>
                  <a:pt x="0" y="56"/>
                  <a:pt x="0" y="45"/>
                </a:cubicBezTo>
                <a:cubicBezTo>
                  <a:pt x="0" y="36"/>
                  <a:pt x="2" y="27"/>
                  <a:pt x="9" y="20"/>
                </a:cubicBezTo>
                <a:cubicBezTo>
                  <a:pt x="15" y="13"/>
                  <a:pt x="23" y="9"/>
                  <a:pt x="32" y="9"/>
                </a:cubicBezTo>
                <a:cubicBezTo>
                  <a:pt x="41" y="9"/>
                  <a:pt x="49" y="13"/>
                  <a:pt x="55" y="20"/>
                </a:cubicBezTo>
                <a:cubicBezTo>
                  <a:pt x="61" y="27"/>
                  <a:pt x="64" y="36"/>
                  <a:pt x="64" y="45"/>
                </a:cubicBezTo>
                <a:cubicBezTo>
                  <a:pt x="64" y="56"/>
                  <a:pt x="61" y="64"/>
                  <a:pt x="55" y="70"/>
                </a:cubicBezTo>
                <a:moveTo>
                  <a:pt x="8" y="544"/>
                </a:moveTo>
                <a:lnTo>
                  <a:pt x="8" y="159"/>
                </a:lnTo>
                <a:lnTo>
                  <a:pt x="56" y="159"/>
                </a:lnTo>
                <a:lnTo>
                  <a:pt x="56" y="544"/>
                </a:lnTo>
                <a:lnTo>
                  <a:pt x="8" y="544"/>
                </a:lnTo>
                <a:moveTo>
                  <a:pt x="602" y="544"/>
                </a:moveTo>
                <a:lnTo>
                  <a:pt x="602" y="308"/>
                </a:lnTo>
                <a:cubicBezTo>
                  <a:pt x="602" y="235"/>
                  <a:pt x="575" y="197"/>
                  <a:pt x="524" y="197"/>
                </a:cubicBezTo>
                <a:cubicBezTo>
                  <a:pt x="498" y="197"/>
                  <a:pt x="478" y="209"/>
                  <a:pt x="463" y="230"/>
                </a:cubicBezTo>
                <a:cubicBezTo>
                  <a:pt x="449" y="251"/>
                  <a:pt x="441" y="277"/>
                  <a:pt x="441" y="308"/>
                </a:cubicBezTo>
                <a:lnTo>
                  <a:pt x="441" y="544"/>
                </a:lnTo>
                <a:lnTo>
                  <a:pt x="392" y="544"/>
                </a:lnTo>
                <a:lnTo>
                  <a:pt x="392" y="308"/>
                </a:lnTo>
                <a:cubicBezTo>
                  <a:pt x="392" y="235"/>
                  <a:pt x="367" y="197"/>
                  <a:pt x="314" y="197"/>
                </a:cubicBezTo>
                <a:cubicBezTo>
                  <a:pt x="288" y="197"/>
                  <a:pt x="268" y="207"/>
                  <a:pt x="254" y="226"/>
                </a:cubicBezTo>
                <a:cubicBezTo>
                  <a:pt x="239" y="245"/>
                  <a:pt x="233" y="271"/>
                  <a:pt x="233" y="302"/>
                </a:cubicBezTo>
                <a:lnTo>
                  <a:pt x="233" y="544"/>
                </a:lnTo>
                <a:lnTo>
                  <a:pt x="183" y="544"/>
                </a:lnTo>
                <a:lnTo>
                  <a:pt x="183" y="159"/>
                </a:lnTo>
                <a:lnTo>
                  <a:pt x="233" y="159"/>
                </a:lnTo>
                <a:lnTo>
                  <a:pt x="233" y="197"/>
                </a:lnTo>
                <a:cubicBezTo>
                  <a:pt x="257" y="166"/>
                  <a:pt x="289" y="151"/>
                  <a:pt x="330" y="151"/>
                </a:cubicBezTo>
                <a:cubicBezTo>
                  <a:pt x="348" y="151"/>
                  <a:pt x="367" y="155"/>
                  <a:pt x="385" y="166"/>
                </a:cubicBezTo>
                <a:cubicBezTo>
                  <a:pt x="402" y="177"/>
                  <a:pt x="416" y="191"/>
                  <a:pt x="426" y="209"/>
                </a:cubicBezTo>
                <a:cubicBezTo>
                  <a:pt x="437" y="192"/>
                  <a:pt x="450" y="178"/>
                  <a:pt x="469" y="167"/>
                </a:cubicBezTo>
                <a:cubicBezTo>
                  <a:pt x="486" y="155"/>
                  <a:pt x="506" y="151"/>
                  <a:pt x="528" y="151"/>
                </a:cubicBezTo>
                <a:cubicBezTo>
                  <a:pt x="563" y="151"/>
                  <a:pt x="593" y="162"/>
                  <a:pt x="616" y="188"/>
                </a:cubicBezTo>
                <a:cubicBezTo>
                  <a:pt x="639" y="213"/>
                  <a:pt x="650" y="247"/>
                  <a:pt x="650" y="288"/>
                </a:cubicBezTo>
                <a:lnTo>
                  <a:pt x="650" y="544"/>
                </a:lnTo>
                <a:lnTo>
                  <a:pt x="602" y="544"/>
                </a:lnTo>
                <a:moveTo>
                  <a:pt x="920" y="552"/>
                </a:moveTo>
                <a:cubicBezTo>
                  <a:pt x="881" y="552"/>
                  <a:pt x="848" y="537"/>
                  <a:pt x="822" y="505"/>
                </a:cubicBezTo>
                <a:lnTo>
                  <a:pt x="822" y="671"/>
                </a:lnTo>
                <a:lnTo>
                  <a:pt x="773" y="698"/>
                </a:lnTo>
                <a:lnTo>
                  <a:pt x="773" y="159"/>
                </a:lnTo>
                <a:lnTo>
                  <a:pt x="822" y="159"/>
                </a:lnTo>
                <a:lnTo>
                  <a:pt x="822" y="194"/>
                </a:lnTo>
                <a:cubicBezTo>
                  <a:pt x="852" y="165"/>
                  <a:pt x="885" y="151"/>
                  <a:pt x="920" y="151"/>
                </a:cubicBezTo>
                <a:cubicBezTo>
                  <a:pt x="966" y="151"/>
                  <a:pt x="1002" y="168"/>
                  <a:pt x="1029" y="205"/>
                </a:cubicBezTo>
                <a:cubicBezTo>
                  <a:pt x="1055" y="241"/>
                  <a:pt x="1068" y="289"/>
                  <a:pt x="1068" y="351"/>
                </a:cubicBezTo>
                <a:cubicBezTo>
                  <a:pt x="1068" y="414"/>
                  <a:pt x="1054" y="463"/>
                  <a:pt x="1027" y="499"/>
                </a:cubicBezTo>
                <a:cubicBezTo>
                  <a:pt x="1000" y="535"/>
                  <a:pt x="963" y="552"/>
                  <a:pt x="920" y="552"/>
                </a:cubicBezTo>
                <a:moveTo>
                  <a:pt x="915" y="505"/>
                </a:moveTo>
                <a:cubicBezTo>
                  <a:pt x="947" y="505"/>
                  <a:pt x="972" y="492"/>
                  <a:pt x="990" y="466"/>
                </a:cubicBezTo>
                <a:cubicBezTo>
                  <a:pt x="1008" y="439"/>
                  <a:pt x="1016" y="401"/>
                  <a:pt x="1016" y="351"/>
                </a:cubicBezTo>
                <a:cubicBezTo>
                  <a:pt x="1016" y="303"/>
                  <a:pt x="1008" y="267"/>
                  <a:pt x="990" y="239"/>
                </a:cubicBezTo>
                <a:cubicBezTo>
                  <a:pt x="971" y="211"/>
                  <a:pt x="946" y="197"/>
                  <a:pt x="915" y="197"/>
                </a:cubicBezTo>
                <a:cubicBezTo>
                  <a:pt x="895" y="197"/>
                  <a:pt x="877" y="203"/>
                  <a:pt x="861" y="213"/>
                </a:cubicBezTo>
                <a:cubicBezTo>
                  <a:pt x="846" y="224"/>
                  <a:pt x="832" y="238"/>
                  <a:pt x="822" y="257"/>
                </a:cubicBezTo>
                <a:lnTo>
                  <a:pt x="822" y="446"/>
                </a:lnTo>
                <a:cubicBezTo>
                  <a:pt x="851" y="486"/>
                  <a:pt x="882" y="505"/>
                  <a:pt x="915" y="505"/>
                </a:cubicBezTo>
                <a:moveTo>
                  <a:pt x="1173" y="544"/>
                </a:moveTo>
                <a:lnTo>
                  <a:pt x="1173" y="26"/>
                </a:lnTo>
                <a:lnTo>
                  <a:pt x="1221" y="0"/>
                </a:lnTo>
                <a:lnTo>
                  <a:pt x="1221" y="544"/>
                </a:lnTo>
                <a:lnTo>
                  <a:pt x="1173" y="544"/>
                </a:lnTo>
                <a:moveTo>
                  <a:pt x="1482" y="552"/>
                </a:moveTo>
                <a:cubicBezTo>
                  <a:pt x="1435" y="552"/>
                  <a:pt x="1398" y="533"/>
                  <a:pt x="1369" y="494"/>
                </a:cubicBezTo>
                <a:cubicBezTo>
                  <a:pt x="1340" y="455"/>
                  <a:pt x="1326" y="408"/>
                  <a:pt x="1326" y="351"/>
                </a:cubicBezTo>
                <a:cubicBezTo>
                  <a:pt x="1326" y="288"/>
                  <a:pt x="1340" y="239"/>
                  <a:pt x="1369" y="204"/>
                </a:cubicBezTo>
                <a:cubicBezTo>
                  <a:pt x="1398" y="168"/>
                  <a:pt x="1435" y="151"/>
                  <a:pt x="1482" y="151"/>
                </a:cubicBezTo>
                <a:cubicBezTo>
                  <a:pt x="1523" y="151"/>
                  <a:pt x="1558" y="166"/>
                  <a:pt x="1584" y="197"/>
                </a:cubicBezTo>
                <a:cubicBezTo>
                  <a:pt x="1611" y="229"/>
                  <a:pt x="1624" y="275"/>
                  <a:pt x="1624" y="335"/>
                </a:cubicBezTo>
                <a:cubicBezTo>
                  <a:pt x="1624" y="350"/>
                  <a:pt x="1624" y="362"/>
                  <a:pt x="1623" y="372"/>
                </a:cubicBezTo>
                <a:lnTo>
                  <a:pt x="1379" y="372"/>
                </a:lnTo>
                <a:cubicBezTo>
                  <a:pt x="1382" y="413"/>
                  <a:pt x="1394" y="445"/>
                  <a:pt x="1412" y="468"/>
                </a:cubicBezTo>
                <a:cubicBezTo>
                  <a:pt x="1431" y="492"/>
                  <a:pt x="1454" y="504"/>
                  <a:pt x="1484" y="504"/>
                </a:cubicBezTo>
                <a:cubicBezTo>
                  <a:pt x="1512" y="504"/>
                  <a:pt x="1540" y="494"/>
                  <a:pt x="1565" y="474"/>
                </a:cubicBezTo>
                <a:lnTo>
                  <a:pt x="1592" y="509"/>
                </a:lnTo>
                <a:cubicBezTo>
                  <a:pt x="1559" y="538"/>
                  <a:pt x="1522" y="552"/>
                  <a:pt x="1482" y="552"/>
                </a:cubicBezTo>
                <a:moveTo>
                  <a:pt x="1377" y="326"/>
                </a:moveTo>
                <a:lnTo>
                  <a:pt x="1574" y="326"/>
                </a:lnTo>
                <a:cubicBezTo>
                  <a:pt x="1573" y="279"/>
                  <a:pt x="1564" y="245"/>
                  <a:pt x="1546" y="226"/>
                </a:cubicBezTo>
                <a:cubicBezTo>
                  <a:pt x="1527" y="207"/>
                  <a:pt x="1506" y="197"/>
                  <a:pt x="1482" y="197"/>
                </a:cubicBezTo>
                <a:cubicBezTo>
                  <a:pt x="1452" y="197"/>
                  <a:pt x="1428" y="209"/>
                  <a:pt x="1409" y="230"/>
                </a:cubicBezTo>
                <a:cubicBezTo>
                  <a:pt x="1389" y="251"/>
                  <a:pt x="1379" y="283"/>
                  <a:pt x="1377" y="326"/>
                </a:cubicBezTo>
                <a:moveTo>
                  <a:pt x="2141" y="544"/>
                </a:moveTo>
                <a:lnTo>
                  <a:pt x="2141" y="308"/>
                </a:lnTo>
                <a:cubicBezTo>
                  <a:pt x="2141" y="235"/>
                  <a:pt x="2114" y="197"/>
                  <a:pt x="2063" y="197"/>
                </a:cubicBezTo>
                <a:cubicBezTo>
                  <a:pt x="2037" y="197"/>
                  <a:pt x="2016" y="209"/>
                  <a:pt x="2002" y="230"/>
                </a:cubicBezTo>
                <a:cubicBezTo>
                  <a:pt x="1988" y="251"/>
                  <a:pt x="1980" y="277"/>
                  <a:pt x="1980" y="308"/>
                </a:cubicBezTo>
                <a:lnTo>
                  <a:pt x="1980" y="544"/>
                </a:lnTo>
                <a:lnTo>
                  <a:pt x="1931" y="544"/>
                </a:lnTo>
                <a:lnTo>
                  <a:pt x="1931" y="308"/>
                </a:lnTo>
                <a:cubicBezTo>
                  <a:pt x="1931" y="235"/>
                  <a:pt x="1905" y="197"/>
                  <a:pt x="1853" y="197"/>
                </a:cubicBezTo>
                <a:cubicBezTo>
                  <a:pt x="1827" y="197"/>
                  <a:pt x="1806" y="207"/>
                  <a:pt x="1791" y="226"/>
                </a:cubicBezTo>
                <a:cubicBezTo>
                  <a:pt x="1778" y="245"/>
                  <a:pt x="1770" y="271"/>
                  <a:pt x="1770" y="302"/>
                </a:cubicBezTo>
                <a:lnTo>
                  <a:pt x="1770" y="544"/>
                </a:lnTo>
                <a:lnTo>
                  <a:pt x="1722" y="544"/>
                </a:lnTo>
                <a:lnTo>
                  <a:pt x="1722" y="159"/>
                </a:lnTo>
                <a:lnTo>
                  <a:pt x="1770" y="159"/>
                </a:lnTo>
                <a:lnTo>
                  <a:pt x="1770" y="197"/>
                </a:lnTo>
                <a:cubicBezTo>
                  <a:pt x="1796" y="166"/>
                  <a:pt x="1828" y="151"/>
                  <a:pt x="1867" y="151"/>
                </a:cubicBezTo>
                <a:cubicBezTo>
                  <a:pt x="1887" y="151"/>
                  <a:pt x="1905" y="155"/>
                  <a:pt x="1923" y="166"/>
                </a:cubicBezTo>
                <a:cubicBezTo>
                  <a:pt x="1941" y="177"/>
                  <a:pt x="1954" y="191"/>
                  <a:pt x="1964" y="209"/>
                </a:cubicBezTo>
                <a:cubicBezTo>
                  <a:pt x="1974" y="192"/>
                  <a:pt x="1989" y="178"/>
                  <a:pt x="2006" y="167"/>
                </a:cubicBezTo>
                <a:cubicBezTo>
                  <a:pt x="2025" y="155"/>
                  <a:pt x="2045" y="151"/>
                  <a:pt x="2067" y="151"/>
                </a:cubicBezTo>
                <a:cubicBezTo>
                  <a:pt x="2102" y="151"/>
                  <a:pt x="2131" y="162"/>
                  <a:pt x="2154" y="188"/>
                </a:cubicBezTo>
                <a:cubicBezTo>
                  <a:pt x="2177" y="213"/>
                  <a:pt x="2189" y="247"/>
                  <a:pt x="2189" y="288"/>
                </a:cubicBezTo>
                <a:lnTo>
                  <a:pt x="2189" y="544"/>
                </a:lnTo>
                <a:lnTo>
                  <a:pt x="2141" y="544"/>
                </a:lnTo>
                <a:moveTo>
                  <a:pt x="2443" y="552"/>
                </a:moveTo>
                <a:cubicBezTo>
                  <a:pt x="2395" y="552"/>
                  <a:pt x="2358" y="533"/>
                  <a:pt x="2330" y="494"/>
                </a:cubicBezTo>
                <a:cubicBezTo>
                  <a:pt x="2302" y="455"/>
                  <a:pt x="2287" y="408"/>
                  <a:pt x="2287" y="351"/>
                </a:cubicBezTo>
                <a:cubicBezTo>
                  <a:pt x="2287" y="288"/>
                  <a:pt x="2302" y="239"/>
                  <a:pt x="2330" y="204"/>
                </a:cubicBezTo>
                <a:cubicBezTo>
                  <a:pt x="2358" y="168"/>
                  <a:pt x="2395" y="151"/>
                  <a:pt x="2443" y="151"/>
                </a:cubicBezTo>
                <a:cubicBezTo>
                  <a:pt x="2484" y="151"/>
                  <a:pt x="2518" y="166"/>
                  <a:pt x="2544" y="197"/>
                </a:cubicBezTo>
                <a:cubicBezTo>
                  <a:pt x="2571" y="229"/>
                  <a:pt x="2584" y="275"/>
                  <a:pt x="2584" y="335"/>
                </a:cubicBezTo>
                <a:cubicBezTo>
                  <a:pt x="2584" y="350"/>
                  <a:pt x="2584" y="362"/>
                  <a:pt x="2583" y="372"/>
                </a:cubicBezTo>
                <a:lnTo>
                  <a:pt x="2339" y="372"/>
                </a:lnTo>
                <a:cubicBezTo>
                  <a:pt x="2344" y="413"/>
                  <a:pt x="2355" y="445"/>
                  <a:pt x="2372" y="468"/>
                </a:cubicBezTo>
                <a:cubicBezTo>
                  <a:pt x="2391" y="492"/>
                  <a:pt x="2415" y="504"/>
                  <a:pt x="2445" y="504"/>
                </a:cubicBezTo>
                <a:cubicBezTo>
                  <a:pt x="2474" y="504"/>
                  <a:pt x="2500" y="494"/>
                  <a:pt x="2526" y="474"/>
                </a:cubicBezTo>
                <a:lnTo>
                  <a:pt x="2552" y="509"/>
                </a:lnTo>
                <a:cubicBezTo>
                  <a:pt x="2519" y="538"/>
                  <a:pt x="2483" y="552"/>
                  <a:pt x="2443" y="552"/>
                </a:cubicBezTo>
                <a:moveTo>
                  <a:pt x="2338" y="326"/>
                </a:moveTo>
                <a:lnTo>
                  <a:pt x="2534" y="326"/>
                </a:lnTo>
                <a:cubicBezTo>
                  <a:pt x="2534" y="279"/>
                  <a:pt x="2524" y="245"/>
                  <a:pt x="2506" y="226"/>
                </a:cubicBezTo>
                <a:cubicBezTo>
                  <a:pt x="2488" y="207"/>
                  <a:pt x="2466" y="197"/>
                  <a:pt x="2443" y="197"/>
                </a:cubicBezTo>
                <a:cubicBezTo>
                  <a:pt x="2413" y="197"/>
                  <a:pt x="2388" y="209"/>
                  <a:pt x="2369" y="230"/>
                </a:cubicBezTo>
                <a:cubicBezTo>
                  <a:pt x="2350" y="251"/>
                  <a:pt x="2339" y="283"/>
                  <a:pt x="2338" y="326"/>
                </a:cubicBezTo>
                <a:moveTo>
                  <a:pt x="2903" y="544"/>
                </a:moveTo>
                <a:lnTo>
                  <a:pt x="2903" y="309"/>
                </a:lnTo>
                <a:cubicBezTo>
                  <a:pt x="2903" y="270"/>
                  <a:pt x="2895" y="242"/>
                  <a:pt x="2880" y="224"/>
                </a:cubicBezTo>
                <a:cubicBezTo>
                  <a:pt x="2865" y="206"/>
                  <a:pt x="2845" y="197"/>
                  <a:pt x="2819" y="197"/>
                </a:cubicBezTo>
                <a:cubicBezTo>
                  <a:pt x="2760" y="197"/>
                  <a:pt x="2732" y="234"/>
                  <a:pt x="2732" y="307"/>
                </a:cubicBezTo>
                <a:lnTo>
                  <a:pt x="2732" y="544"/>
                </a:lnTo>
                <a:lnTo>
                  <a:pt x="2682" y="544"/>
                </a:lnTo>
                <a:lnTo>
                  <a:pt x="2682" y="159"/>
                </a:lnTo>
                <a:lnTo>
                  <a:pt x="2732" y="159"/>
                </a:lnTo>
                <a:lnTo>
                  <a:pt x="2732" y="202"/>
                </a:lnTo>
                <a:cubicBezTo>
                  <a:pt x="2753" y="167"/>
                  <a:pt x="2783" y="151"/>
                  <a:pt x="2823" y="151"/>
                </a:cubicBezTo>
                <a:cubicBezTo>
                  <a:pt x="2867" y="151"/>
                  <a:pt x="2899" y="165"/>
                  <a:pt x="2920" y="193"/>
                </a:cubicBezTo>
                <a:cubicBezTo>
                  <a:pt x="2941" y="222"/>
                  <a:pt x="2952" y="268"/>
                  <a:pt x="2952" y="331"/>
                </a:cubicBezTo>
                <a:lnTo>
                  <a:pt x="2952" y="544"/>
                </a:lnTo>
                <a:lnTo>
                  <a:pt x="2903" y="544"/>
                </a:lnTo>
                <a:moveTo>
                  <a:pt x="3164" y="552"/>
                </a:moveTo>
                <a:cubicBezTo>
                  <a:pt x="3116" y="552"/>
                  <a:pt x="3093" y="523"/>
                  <a:pt x="3093" y="465"/>
                </a:cubicBezTo>
                <a:lnTo>
                  <a:pt x="3093" y="206"/>
                </a:lnTo>
                <a:lnTo>
                  <a:pt x="3031" y="206"/>
                </a:lnTo>
                <a:lnTo>
                  <a:pt x="3031" y="159"/>
                </a:lnTo>
                <a:lnTo>
                  <a:pt x="3093" y="159"/>
                </a:lnTo>
                <a:lnTo>
                  <a:pt x="3093" y="27"/>
                </a:lnTo>
                <a:lnTo>
                  <a:pt x="3142" y="0"/>
                </a:lnTo>
                <a:lnTo>
                  <a:pt x="3142" y="159"/>
                </a:lnTo>
                <a:lnTo>
                  <a:pt x="3233" y="159"/>
                </a:lnTo>
                <a:lnTo>
                  <a:pt x="3233" y="206"/>
                </a:lnTo>
                <a:lnTo>
                  <a:pt x="3142" y="206"/>
                </a:lnTo>
                <a:lnTo>
                  <a:pt x="3142" y="442"/>
                </a:lnTo>
                <a:cubicBezTo>
                  <a:pt x="3142" y="462"/>
                  <a:pt x="3144" y="477"/>
                  <a:pt x="3149" y="487"/>
                </a:cubicBezTo>
                <a:cubicBezTo>
                  <a:pt x="3155" y="498"/>
                  <a:pt x="3165" y="503"/>
                  <a:pt x="3180" y="503"/>
                </a:cubicBezTo>
                <a:cubicBezTo>
                  <a:pt x="3196" y="503"/>
                  <a:pt x="3213" y="495"/>
                  <a:pt x="3234" y="480"/>
                </a:cubicBezTo>
                <a:lnTo>
                  <a:pt x="3229" y="536"/>
                </a:lnTo>
                <a:cubicBezTo>
                  <a:pt x="3209" y="546"/>
                  <a:pt x="3187" y="552"/>
                  <a:pt x="3164" y="552"/>
                </a:cubicBezTo>
                <a:moveTo>
                  <a:pt x="3381" y="70"/>
                </a:moveTo>
                <a:cubicBezTo>
                  <a:pt x="3374" y="77"/>
                  <a:pt x="3367" y="81"/>
                  <a:pt x="3358" y="81"/>
                </a:cubicBezTo>
                <a:cubicBezTo>
                  <a:pt x="3348" y="81"/>
                  <a:pt x="3340" y="77"/>
                  <a:pt x="3335" y="70"/>
                </a:cubicBezTo>
                <a:cubicBezTo>
                  <a:pt x="3328" y="64"/>
                  <a:pt x="3326" y="56"/>
                  <a:pt x="3326" y="45"/>
                </a:cubicBezTo>
                <a:cubicBezTo>
                  <a:pt x="3326" y="36"/>
                  <a:pt x="3328" y="27"/>
                  <a:pt x="3335" y="20"/>
                </a:cubicBezTo>
                <a:cubicBezTo>
                  <a:pt x="3341" y="13"/>
                  <a:pt x="3349" y="9"/>
                  <a:pt x="3358" y="9"/>
                </a:cubicBezTo>
                <a:cubicBezTo>
                  <a:pt x="3367" y="9"/>
                  <a:pt x="3374" y="13"/>
                  <a:pt x="3381" y="20"/>
                </a:cubicBezTo>
                <a:cubicBezTo>
                  <a:pt x="3386" y="27"/>
                  <a:pt x="3390" y="36"/>
                  <a:pt x="3390" y="45"/>
                </a:cubicBezTo>
                <a:cubicBezTo>
                  <a:pt x="3390" y="56"/>
                  <a:pt x="3386" y="64"/>
                  <a:pt x="3381" y="70"/>
                </a:cubicBezTo>
                <a:moveTo>
                  <a:pt x="3334" y="544"/>
                </a:moveTo>
                <a:lnTo>
                  <a:pt x="3334" y="159"/>
                </a:lnTo>
                <a:lnTo>
                  <a:pt x="3382" y="159"/>
                </a:lnTo>
                <a:lnTo>
                  <a:pt x="3382" y="544"/>
                </a:lnTo>
                <a:lnTo>
                  <a:pt x="3334" y="544"/>
                </a:lnTo>
                <a:moveTo>
                  <a:pt x="3729" y="544"/>
                </a:moveTo>
                <a:lnTo>
                  <a:pt x="3729" y="309"/>
                </a:lnTo>
                <a:cubicBezTo>
                  <a:pt x="3729" y="270"/>
                  <a:pt x="3722" y="242"/>
                  <a:pt x="3707" y="224"/>
                </a:cubicBezTo>
                <a:cubicBezTo>
                  <a:pt x="3692" y="206"/>
                  <a:pt x="3672" y="197"/>
                  <a:pt x="3646" y="197"/>
                </a:cubicBezTo>
                <a:cubicBezTo>
                  <a:pt x="3587" y="197"/>
                  <a:pt x="3557" y="234"/>
                  <a:pt x="3557" y="307"/>
                </a:cubicBezTo>
                <a:lnTo>
                  <a:pt x="3557" y="544"/>
                </a:lnTo>
                <a:lnTo>
                  <a:pt x="3509" y="544"/>
                </a:lnTo>
                <a:lnTo>
                  <a:pt x="3509" y="159"/>
                </a:lnTo>
                <a:lnTo>
                  <a:pt x="3557" y="159"/>
                </a:lnTo>
                <a:lnTo>
                  <a:pt x="3557" y="202"/>
                </a:lnTo>
                <a:cubicBezTo>
                  <a:pt x="3579" y="167"/>
                  <a:pt x="3610" y="151"/>
                  <a:pt x="3650" y="151"/>
                </a:cubicBezTo>
                <a:cubicBezTo>
                  <a:pt x="3694" y="151"/>
                  <a:pt x="3726" y="165"/>
                  <a:pt x="3747" y="193"/>
                </a:cubicBezTo>
                <a:cubicBezTo>
                  <a:pt x="3768" y="222"/>
                  <a:pt x="3779" y="268"/>
                  <a:pt x="3779" y="331"/>
                </a:cubicBezTo>
                <a:lnTo>
                  <a:pt x="3779" y="544"/>
                </a:lnTo>
                <a:lnTo>
                  <a:pt x="3729" y="544"/>
                </a:lnTo>
                <a:moveTo>
                  <a:pt x="4003" y="705"/>
                </a:moveTo>
                <a:lnTo>
                  <a:pt x="3981" y="664"/>
                </a:lnTo>
                <a:cubicBezTo>
                  <a:pt x="4034" y="660"/>
                  <a:pt x="4071" y="650"/>
                  <a:pt x="4091" y="632"/>
                </a:cubicBezTo>
                <a:cubicBezTo>
                  <a:pt x="4112" y="614"/>
                  <a:pt x="4122" y="590"/>
                  <a:pt x="4122" y="559"/>
                </a:cubicBezTo>
                <a:lnTo>
                  <a:pt x="4122" y="500"/>
                </a:lnTo>
                <a:cubicBezTo>
                  <a:pt x="4100" y="535"/>
                  <a:pt x="4067" y="552"/>
                  <a:pt x="4024" y="552"/>
                </a:cubicBezTo>
                <a:cubicBezTo>
                  <a:pt x="3983" y="552"/>
                  <a:pt x="3946" y="535"/>
                  <a:pt x="3919" y="499"/>
                </a:cubicBezTo>
                <a:cubicBezTo>
                  <a:pt x="3890" y="465"/>
                  <a:pt x="3876" y="415"/>
                  <a:pt x="3876" y="351"/>
                </a:cubicBezTo>
                <a:cubicBezTo>
                  <a:pt x="3876" y="289"/>
                  <a:pt x="3890" y="239"/>
                  <a:pt x="3918" y="204"/>
                </a:cubicBezTo>
                <a:cubicBezTo>
                  <a:pt x="3945" y="168"/>
                  <a:pt x="3982" y="151"/>
                  <a:pt x="4027" y="151"/>
                </a:cubicBezTo>
                <a:cubicBezTo>
                  <a:pt x="4067" y="151"/>
                  <a:pt x="4097" y="165"/>
                  <a:pt x="4122" y="196"/>
                </a:cubicBezTo>
                <a:lnTo>
                  <a:pt x="4122" y="159"/>
                </a:lnTo>
                <a:lnTo>
                  <a:pt x="4170" y="159"/>
                </a:lnTo>
                <a:lnTo>
                  <a:pt x="4170" y="538"/>
                </a:lnTo>
                <a:cubicBezTo>
                  <a:pt x="4170" y="645"/>
                  <a:pt x="4114" y="701"/>
                  <a:pt x="4003" y="705"/>
                </a:cubicBezTo>
                <a:moveTo>
                  <a:pt x="4035" y="505"/>
                </a:moveTo>
                <a:cubicBezTo>
                  <a:pt x="4050" y="505"/>
                  <a:pt x="4067" y="499"/>
                  <a:pt x="4083" y="488"/>
                </a:cubicBezTo>
                <a:cubicBezTo>
                  <a:pt x="4100" y="475"/>
                  <a:pt x="4113" y="460"/>
                  <a:pt x="4122" y="441"/>
                </a:cubicBezTo>
                <a:lnTo>
                  <a:pt x="4122" y="256"/>
                </a:lnTo>
                <a:cubicBezTo>
                  <a:pt x="4113" y="238"/>
                  <a:pt x="4100" y="224"/>
                  <a:pt x="4082" y="213"/>
                </a:cubicBezTo>
                <a:cubicBezTo>
                  <a:pt x="4066" y="203"/>
                  <a:pt x="4049" y="197"/>
                  <a:pt x="4035" y="197"/>
                </a:cubicBezTo>
                <a:cubicBezTo>
                  <a:pt x="3999" y="197"/>
                  <a:pt x="3973" y="211"/>
                  <a:pt x="3954" y="237"/>
                </a:cubicBezTo>
                <a:cubicBezTo>
                  <a:pt x="3937" y="263"/>
                  <a:pt x="3928" y="301"/>
                  <a:pt x="3928" y="351"/>
                </a:cubicBezTo>
                <a:cubicBezTo>
                  <a:pt x="3928" y="399"/>
                  <a:pt x="3938" y="437"/>
                  <a:pt x="3957" y="465"/>
                </a:cubicBezTo>
                <a:cubicBezTo>
                  <a:pt x="3978" y="492"/>
                  <a:pt x="4004" y="505"/>
                  <a:pt x="4035" y="505"/>
                </a:cubicBezTo>
                <a:moveTo>
                  <a:pt x="4663" y="544"/>
                </a:moveTo>
                <a:lnTo>
                  <a:pt x="4663" y="506"/>
                </a:lnTo>
                <a:cubicBezTo>
                  <a:pt x="4631" y="537"/>
                  <a:pt x="4596" y="552"/>
                  <a:pt x="4558" y="552"/>
                </a:cubicBezTo>
                <a:cubicBezTo>
                  <a:pt x="4521" y="552"/>
                  <a:pt x="4491" y="542"/>
                  <a:pt x="4469" y="519"/>
                </a:cubicBezTo>
                <a:cubicBezTo>
                  <a:pt x="4448" y="497"/>
                  <a:pt x="4437" y="465"/>
                  <a:pt x="4437" y="423"/>
                </a:cubicBezTo>
                <a:cubicBezTo>
                  <a:pt x="4437" y="381"/>
                  <a:pt x="4449" y="350"/>
                  <a:pt x="4474" y="327"/>
                </a:cubicBezTo>
                <a:cubicBezTo>
                  <a:pt x="4499" y="306"/>
                  <a:pt x="4530" y="295"/>
                  <a:pt x="4567" y="295"/>
                </a:cubicBezTo>
                <a:cubicBezTo>
                  <a:pt x="4600" y="295"/>
                  <a:pt x="4632" y="305"/>
                  <a:pt x="4663" y="322"/>
                </a:cubicBezTo>
                <a:lnTo>
                  <a:pt x="4663" y="290"/>
                </a:lnTo>
                <a:cubicBezTo>
                  <a:pt x="4663" y="228"/>
                  <a:pt x="4638" y="196"/>
                  <a:pt x="4585" y="196"/>
                </a:cubicBezTo>
                <a:cubicBezTo>
                  <a:pt x="4552" y="196"/>
                  <a:pt x="4516" y="210"/>
                  <a:pt x="4479" y="237"/>
                </a:cubicBezTo>
                <a:lnTo>
                  <a:pt x="4465" y="192"/>
                </a:lnTo>
                <a:cubicBezTo>
                  <a:pt x="4505" y="165"/>
                  <a:pt x="4547" y="151"/>
                  <a:pt x="4590" y="151"/>
                </a:cubicBezTo>
                <a:cubicBezTo>
                  <a:pt x="4605" y="151"/>
                  <a:pt x="4618" y="152"/>
                  <a:pt x="4630" y="156"/>
                </a:cubicBezTo>
                <a:cubicBezTo>
                  <a:pt x="4643" y="160"/>
                  <a:pt x="4655" y="166"/>
                  <a:pt x="4669" y="175"/>
                </a:cubicBezTo>
                <a:cubicBezTo>
                  <a:pt x="4681" y="185"/>
                  <a:pt x="4691" y="199"/>
                  <a:pt x="4697" y="217"/>
                </a:cubicBezTo>
                <a:cubicBezTo>
                  <a:pt x="4705" y="235"/>
                  <a:pt x="4709" y="257"/>
                  <a:pt x="4709" y="283"/>
                </a:cubicBezTo>
                <a:lnTo>
                  <a:pt x="4709" y="544"/>
                </a:lnTo>
                <a:lnTo>
                  <a:pt x="4663" y="544"/>
                </a:lnTo>
                <a:moveTo>
                  <a:pt x="4564" y="507"/>
                </a:moveTo>
                <a:cubicBezTo>
                  <a:pt x="4600" y="507"/>
                  <a:pt x="4633" y="487"/>
                  <a:pt x="4663" y="447"/>
                </a:cubicBezTo>
                <a:lnTo>
                  <a:pt x="4663" y="372"/>
                </a:lnTo>
                <a:cubicBezTo>
                  <a:pt x="4634" y="352"/>
                  <a:pt x="4603" y="341"/>
                  <a:pt x="4571" y="341"/>
                </a:cubicBezTo>
                <a:cubicBezTo>
                  <a:pt x="4546" y="341"/>
                  <a:pt x="4525" y="348"/>
                  <a:pt x="4508" y="362"/>
                </a:cubicBezTo>
                <a:cubicBezTo>
                  <a:pt x="4491" y="376"/>
                  <a:pt x="4482" y="396"/>
                  <a:pt x="4482" y="423"/>
                </a:cubicBezTo>
                <a:cubicBezTo>
                  <a:pt x="4482" y="448"/>
                  <a:pt x="4489" y="468"/>
                  <a:pt x="4503" y="484"/>
                </a:cubicBezTo>
                <a:cubicBezTo>
                  <a:pt x="4517" y="499"/>
                  <a:pt x="4537" y="507"/>
                  <a:pt x="4564" y="507"/>
                </a:cubicBezTo>
                <a:moveTo>
                  <a:pt x="5400" y="544"/>
                </a:moveTo>
                <a:lnTo>
                  <a:pt x="5400" y="308"/>
                </a:lnTo>
                <a:cubicBezTo>
                  <a:pt x="5400" y="235"/>
                  <a:pt x="5375" y="197"/>
                  <a:pt x="5322" y="197"/>
                </a:cubicBezTo>
                <a:cubicBezTo>
                  <a:pt x="5297" y="197"/>
                  <a:pt x="5277" y="209"/>
                  <a:pt x="5262" y="230"/>
                </a:cubicBezTo>
                <a:cubicBezTo>
                  <a:pt x="5247" y="251"/>
                  <a:pt x="5241" y="277"/>
                  <a:pt x="5241" y="308"/>
                </a:cubicBezTo>
                <a:lnTo>
                  <a:pt x="5241" y="544"/>
                </a:lnTo>
                <a:lnTo>
                  <a:pt x="5191" y="544"/>
                </a:lnTo>
                <a:lnTo>
                  <a:pt x="5191" y="308"/>
                </a:lnTo>
                <a:cubicBezTo>
                  <a:pt x="5191" y="235"/>
                  <a:pt x="5166" y="197"/>
                  <a:pt x="5114" y="197"/>
                </a:cubicBezTo>
                <a:cubicBezTo>
                  <a:pt x="5086" y="197"/>
                  <a:pt x="5066" y="207"/>
                  <a:pt x="5052" y="226"/>
                </a:cubicBezTo>
                <a:cubicBezTo>
                  <a:pt x="5038" y="245"/>
                  <a:pt x="5031" y="271"/>
                  <a:pt x="5031" y="302"/>
                </a:cubicBezTo>
                <a:lnTo>
                  <a:pt x="5031" y="544"/>
                </a:lnTo>
                <a:lnTo>
                  <a:pt x="4982" y="544"/>
                </a:lnTo>
                <a:lnTo>
                  <a:pt x="4982" y="159"/>
                </a:lnTo>
                <a:lnTo>
                  <a:pt x="5031" y="159"/>
                </a:lnTo>
                <a:lnTo>
                  <a:pt x="5031" y="197"/>
                </a:lnTo>
                <a:cubicBezTo>
                  <a:pt x="5055" y="166"/>
                  <a:pt x="5089" y="151"/>
                  <a:pt x="5128" y="151"/>
                </a:cubicBezTo>
                <a:cubicBezTo>
                  <a:pt x="5147" y="151"/>
                  <a:pt x="5166" y="155"/>
                  <a:pt x="5183" y="166"/>
                </a:cubicBezTo>
                <a:cubicBezTo>
                  <a:pt x="5201" y="177"/>
                  <a:pt x="5215" y="191"/>
                  <a:pt x="5225" y="209"/>
                </a:cubicBezTo>
                <a:cubicBezTo>
                  <a:pt x="5235" y="192"/>
                  <a:pt x="5249" y="178"/>
                  <a:pt x="5267" y="167"/>
                </a:cubicBezTo>
                <a:cubicBezTo>
                  <a:pt x="5285" y="155"/>
                  <a:pt x="5305" y="151"/>
                  <a:pt x="5327" y="151"/>
                </a:cubicBezTo>
                <a:cubicBezTo>
                  <a:pt x="5362" y="151"/>
                  <a:pt x="5392" y="162"/>
                  <a:pt x="5415" y="188"/>
                </a:cubicBezTo>
                <a:cubicBezTo>
                  <a:pt x="5438" y="213"/>
                  <a:pt x="5449" y="247"/>
                  <a:pt x="5449" y="288"/>
                </a:cubicBezTo>
                <a:lnTo>
                  <a:pt x="5449" y="544"/>
                </a:lnTo>
                <a:lnTo>
                  <a:pt x="5400" y="544"/>
                </a:lnTo>
                <a:moveTo>
                  <a:pt x="5620" y="70"/>
                </a:moveTo>
                <a:cubicBezTo>
                  <a:pt x="5614" y="77"/>
                  <a:pt x="5607" y="81"/>
                  <a:pt x="5597" y="81"/>
                </a:cubicBezTo>
                <a:cubicBezTo>
                  <a:pt x="5588" y="81"/>
                  <a:pt x="5580" y="77"/>
                  <a:pt x="5575" y="70"/>
                </a:cubicBezTo>
                <a:cubicBezTo>
                  <a:pt x="5568" y="64"/>
                  <a:pt x="5565" y="56"/>
                  <a:pt x="5565" y="45"/>
                </a:cubicBezTo>
                <a:cubicBezTo>
                  <a:pt x="5565" y="36"/>
                  <a:pt x="5568" y="27"/>
                  <a:pt x="5575" y="20"/>
                </a:cubicBezTo>
                <a:cubicBezTo>
                  <a:pt x="5580" y="13"/>
                  <a:pt x="5588" y="9"/>
                  <a:pt x="5598" y="9"/>
                </a:cubicBezTo>
                <a:cubicBezTo>
                  <a:pt x="5607" y="9"/>
                  <a:pt x="5614" y="13"/>
                  <a:pt x="5620" y="20"/>
                </a:cubicBezTo>
                <a:cubicBezTo>
                  <a:pt x="5626" y="27"/>
                  <a:pt x="5630" y="36"/>
                  <a:pt x="5630" y="45"/>
                </a:cubicBezTo>
                <a:cubicBezTo>
                  <a:pt x="5630" y="56"/>
                  <a:pt x="5626" y="64"/>
                  <a:pt x="5620" y="70"/>
                </a:cubicBezTo>
                <a:moveTo>
                  <a:pt x="5572" y="544"/>
                </a:moveTo>
                <a:lnTo>
                  <a:pt x="5572" y="159"/>
                </a:lnTo>
                <a:lnTo>
                  <a:pt x="5622" y="159"/>
                </a:lnTo>
                <a:lnTo>
                  <a:pt x="5622" y="544"/>
                </a:lnTo>
                <a:lnTo>
                  <a:pt x="5572" y="544"/>
                </a:lnTo>
                <a:moveTo>
                  <a:pt x="5866" y="552"/>
                </a:moveTo>
                <a:cubicBezTo>
                  <a:pt x="5822" y="552"/>
                  <a:pt x="5787" y="535"/>
                  <a:pt x="5762" y="499"/>
                </a:cubicBezTo>
                <a:cubicBezTo>
                  <a:pt x="5737" y="465"/>
                  <a:pt x="5723" y="415"/>
                  <a:pt x="5723" y="352"/>
                </a:cubicBezTo>
                <a:cubicBezTo>
                  <a:pt x="5723" y="289"/>
                  <a:pt x="5737" y="239"/>
                  <a:pt x="5763" y="204"/>
                </a:cubicBezTo>
                <a:cubicBezTo>
                  <a:pt x="5790" y="168"/>
                  <a:pt x="5825" y="151"/>
                  <a:pt x="5871" y="151"/>
                </a:cubicBezTo>
                <a:cubicBezTo>
                  <a:pt x="5898" y="151"/>
                  <a:pt x="5921" y="158"/>
                  <a:pt x="5941" y="172"/>
                </a:cubicBezTo>
                <a:cubicBezTo>
                  <a:pt x="5962" y="185"/>
                  <a:pt x="5976" y="205"/>
                  <a:pt x="5986" y="231"/>
                </a:cubicBezTo>
                <a:lnTo>
                  <a:pt x="5941" y="249"/>
                </a:lnTo>
                <a:cubicBezTo>
                  <a:pt x="5929" y="215"/>
                  <a:pt x="5904" y="197"/>
                  <a:pt x="5869" y="197"/>
                </a:cubicBezTo>
                <a:cubicBezTo>
                  <a:pt x="5806" y="197"/>
                  <a:pt x="5775" y="249"/>
                  <a:pt x="5775" y="352"/>
                </a:cubicBezTo>
                <a:cubicBezTo>
                  <a:pt x="5775" y="454"/>
                  <a:pt x="5806" y="505"/>
                  <a:pt x="5867" y="505"/>
                </a:cubicBezTo>
                <a:cubicBezTo>
                  <a:pt x="5887" y="505"/>
                  <a:pt x="5903" y="500"/>
                  <a:pt x="5916" y="490"/>
                </a:cubicBezTo>
                <a:cubicBezTo>
                  <a:pt x="5931" y="479"/>
                  <a:pt x="5941" y="465"/>
                  <a:pt x="5946" y="447"/>
                </a:cubicBezTo>
                <a:lnTo>
                  <a:pt x="5990" y="465"/>
                </a:lnTo>
                <a:cubicBezTo>
                  <a:pt x="5983" y="492"/>
                  <a:pt x="5967" y="513"/>
                  <a:pt x="5944" y="529"/>
                </a:cubicBezTo>
                <a:cubicBezTo>
                  <a:pt x="5922" y="545"/>
                  <a:pt x="5895" y="552"/>
                  <a:pt x="5866" y="552"/>
                </a:cubicBezTo>
                <a:moveTo>
                  <a:pt x="6085" y="544"/>
                </a:moveTo>
                <a:lnTo>
                  <a:pt x="6085" y="159"/>
                </a:lnTo>
                <a:lnTo>
                  <a:pt x="6135" y="159"/>
                </a:lnTo>
                <a:lnTo>
                  <a:pt x="6135" y="213"/>
                </a:lnTo>
                <a:cubicBezTo>
                  <a:pt x="6152" y="172"/>
                  <a:pt x="6182" y="151"/>
                  <a:pt x="6224" y="151"/>
                </a:cubicBezTo>
                <a:cubicBezTo>
                  <a:pt x="6245" y="151"/>
                  <a:pt x="6261" y="155"/>
                  <a:pt x="6275" y="166"/>
                </a:cubicBezTo>
                <a:lnTo>
                  <a:pt x="6267" y="217"/>
                </a:lnTo>
                <a:cubicBezTo>
                  <a:pt x="6253" y="207"/>
                  <a:pt x="6237" y="203"/>
                  <a:pt x="6221" y="203"/>
                </a:cubicBezTo>
                <a:cubicBezTo>
                  <a:pt x="6199" y="203"/>
                  <a:pt x="6179" y="212"/>
                  <a:pt x="6161" y="232"/>
                </a:cubicBezTo>
                <a:cubicBezTo>
                  <a:pt x="6143" y="252"/>
                  <a:pt x="6135" y="283"/>
                  <a:pt x="6135" y="326"/>
                </a:cubicBezTo>
                <a:lnTo>
                  <a:pt x="6135" y="544"/>
                </a:lnTo>
                <a:lnTo>
                  <a:pt x="6085" y="544"/>
                </a:lnTo>
                <a:moveTo>
                  <a:pt x="6481" y="552"/>
                </a:moveTo>
                <a:cubicBezTo>
                  <a:pt x="6433" y="552"/>
                  <a:pt x="6397" y="535"/>
                  <a:pt x="6368" y="499"/>
                </a:cubicBezTo>
                <a:cubicBezTo>
                  <a:pt x="6341" y="465"/>
                  <a:pt x="6328" y="415"/>
                  <a:pt x="6328" y="352"/>
                </a:cubicBezTo>
                <a:cubicBezTo>
                  <a:pt x="6328" y="289"/>
                  <a:pt x="6341" y="239"/>
                  <a:pt x="6369" y="204"/>
                </a:cubicBezTo>
                <a:cubicBezTo>
                  <a:pt x="6397" y="168"/>
                  <a:pt x="6434" y="151"/>
                  <a:pt x="6481" y="151"/>
                </a:cubicBezTo>
                <a:cubicBezTo>
                  <a:pt x="6527" y="151"/>
                  <a:pt x="6565" y="168"/>
                  <a:pt x="6592" y="203"/>
                </a:cubicBezTo>
                <a:cubicBezTo>
                  <a:pt x="6620" y="238"/>
                  <a:pt x="6634" y="288"/>
                  <a:pt x="6634" y="351"/>
                </a:cubicBezTo>
                <a:cubicBezTo>
                  <a:pt x="6634" y="414"/>
                  <a:pt x="6620" y="463"/>
                  <a:pt x="6592" y="499"/>
                </a:cubicBezTo>
                <a:cubicBezTo>
                  <a:pt x="6563" y="535"/>
                  <a:pt x="6527" y="552"/>
                  <a:pt x="6481" y="552"/>
                </a:cubicBezTo>
                <a:moveTo>
                  <a:pt x="6481" y="505"/>
                </a:moveTo>
                <a:cubicBezTo>
                  <a:pt x="6513" y="505"/>
                  <a:pt x="6538" y="492"/>
                  <a:pt x="6556" y="465"/>
                </a:cubicBezTo>
                <a:cubicBezTo>
                  <a:pt x="6573" y="437"/>
                  <a:pt x="6583" y="399"/>
                  <a:pt x="6583" y="351"/>
                </a:cubicBezTo>
                <a:cubicBezTo>
                  <a:pt x="6583" y="302"/>
                  <a:pt x="6574" y="266"/>
                  <a:pt x="6557" y="238"/>
                </a:cubicBezTo>
                <a:cubicBezTo>
                  <a:pt x="6539" y="211"/>
                  <a:pt x="6514" y="197"/>
                  <a:pt x="6481" y="197"/>
                </a:cubicBezTo>
                <a:cubicBezTo>
                  <a:pt x="6448" y="197"/>
                  <a:pt x="6422" y="211"/>
                  <a:pt x="6405" y="237"/>
                </a:cubicBezTo>
                <a:cubicBezTo>
                  <a:pt x="6387" y="263"/>
                  <a:pt x="6378" y="301"/>
                  <a:pt x="6378" y="352"/>
                </a:cubicBezTo>
                <a:cubicBezTo>
                  <a:pt x="6378" y="399"/>
                  <a:pt x="6387" y="437"/>
                  <a:pt x="6405" y="465"/>
                </a:cubicBezTo>
                <a:cubicBezTo>
                  <a:pt x="6422" y="492"/>
                  <a:pt x="6448" y="505"/>
                  <a:pt x="6481" y="505"/>
                </a:cubicBezTo>
                <a:moveTo>
                  <a:pt x="6836" y="552"/>
                </a:moveTo>
                <a:cubicBezTo>
                  <a:pt x="6789" y="552"/>
                  <a:pt x="6748" y="530"/>
                  <a:pt x="6713" y="486"/>
                </a:cubicBezTo>
                <a:lnTo>
                  <a:pt x="6748" y="454"/>
                </a:lnTo>
                <a:cubicBezTo>
                  <a:pt x="6775" y="488"/>
                  <a:pt x="6806" y="506"/>
                  <a:pt x="6840" y="506"/>
                </a:cubicBezTo>
                <a:cubicBezTo>
                  <a:pt x="6861" y="506"/>
                  <a:pt x="6878" y="501"/>
                  <a:pt x="6891" y="491"/>
                </a:cubicBezTo>
                <a:cubicBezTo>
                  <a:pt x="6904" y="481"/>
                  <a:pt x="6911" y="468"/>
                  <a:pt x="6911" y="450"/>
                </a:cubicBezTo>
                <a:cubicBezTo>
                  <a:pt x="6911" y="440"/>
                  <a:pt x="6909" y="429"/>
                  <a:pt x="6903" y="421"/>
                </a:cubicBezTo>
                <a:cubicBezTo>
                  <a:pt x="6899" y="411"/>
                  <a:pt x="6892" y="404"/>
                  <a:pt x="6881" y="397"/>
                </a:cubicBezTo>
                <a:cubicBezTo>
                  <a:pt x="6871" y="389"/>
                  <a:pt x="6862" y="384"/>
                  <a:pt x="6854" y="379"/>
                </a:cubicBezTo>
                <a:cubicBezTo>
                  <a:pt x="6847" y="376"/>
                  <a:pt x="6836" y="371"/>
                  <a:pt x="6821" y="364"/>
                </a:cubicBezTo>
                <a:cubicBezTo>
                  <a:pt x="6805" y="357"/>
                  <a:pt x="6791" y="350"/>
                  <a:pt x="6780" y="344"/>
                </a:cubicBezTo>
                <a:cubicBezTo>
                  <a:pt x="6770" y="338"/>
                  <a:pt x="6759" y="331"/>
                  <a:pt x="6748" y="321"/>
                </a:cubicBezTo>
                <a:cubicBezTo>
                  <a:pt x="6735" y="313"/>
                  <a:pt x="6728" y="302"/>
                  <a:pt x="6722" y="290"/>
                </a:cubicBezTo>
                <a:cubicBezTo>
                  <a:pt x="6717" y="277"/>
                  <a:pt x="6714" y="263"/>
                  <a:pt x="6714" y="248"/>
                </a:cubicBezTo>
                <a:cubicBezTo>
                  <a:pt x="6714" y="218"/>
                  <a:pt x="6726" y="196"/>
                  <a:pt x="6746" y="177"/>
                </a:cubicBezTo>
                <a:cubicBezTo>
                  <a:pt x="6767" y="159"/>
                  <a:pt x="6796" y="151"/>
                  <a:pt x="6830" y="151"/>
                </a:cubicBezTo>
                <a:cubicBezTo>
                  <a:pt x="6878" y="151"/>
                  <a:pt x="6916" y="170"/>
                  <a:pt x="6946" y="209"/>
                </a:cubicBezTo>
                <a:lnTo>
                  <a:pt x="6914" y="238"/>
                </a:lnTo>
                <a:cubicBezTo>
                  <a:pt x="6889" y="211"/>
                  <a:pt x="6860" y="197"/>
                  <a:pt x="6829" y="197"/>
                </a:cubicBezTo>
                <a:cubicBezTo>
                  <a:pt x="6808" y="197"/>
                  <a:pt x="6792" y="202"/>
                  <a:pt x="6780" y="211"/>
                </a:cubicBezTo>
                <a:cubicBezTo>
                  <a:pt x="6767" y="219"/>
                  <a:pt x="6761" y="231"/>
                  <a:pt x="6761" y="248"/>
                </a:cubicBezTo>
                <a:cubicBezTo>
                  <a:pt x="6761" y="255"/>
                  <a:pt x="6762" y="262"/>
                  <a:pt x="6765" y="268"/>
                </a:cubicBezTo>
                <a:cubicBezTo>
                  <a:pt x="6769" y="275"/>
                  <a:pt x="6773" y="280"/>
                  <a:pt x="6777" y="284"/>
                </a:cubicBezTo>
                <a:cubicBezTo>
                  <a:pt x="6781" y="289"/>
                  <a:pt x="6787" y="294"/>
                  <a:pt x="6796" y="299"/>
                </a:cubicBezTo>
                <a:cubicBezTo>
                  <a:pt x="6805" y="303"/>
                  <a:pt x="6813" y="308"/>
                  <a:pt x="6817" y="311"/>
                </a:cubicBezTo>
                <a:cubicBezTo>
                  <a:pt x="6823" y="312"/>
                  <a:pt x="6831" y="315"/>
                  <a:pt x="6842" y="321"/>
                </a:cubicBezTo>
                <a:cubicBezTo>
                  <a:pt x="6857" y="327"/>
                  <a:pt x="6868" y="332"/>
                  <a:pt x="6875" y="335"/>
                </a:cubicBezTo>
                <a:cubicBezTo>
                  <a:pt x="6883" y="339"/>
                  <a:pt x="6893" y="345"/>
                  <a:pt x="6905" y="353"/>
                </a:cubicBezTo>
                <a:cubicBezTo>
                  <a:pt x="6917" y="360"/>
                  <a:pt x="6926" y="369"/>
                  <a:pt x="6933" y="376"/>
                </a:cubicBezTo>
                <a:cubicBezTo>
                  <a:pt x="6938" y="384"/>
                  <a:pt x="6944" y="394"/>
                  <a:pt x="6949" y="407"/>
                </a:cubicBezTo>
                <a:cubicBezTo>
                  <a:pt x="6954" y="418"/>
                  <a:pt x="6957" y="433"/>
                  <a:pt x="6957" y="447"/>
                </a:cubicBezTo>
                <a:cubicBezTo>
                  <a:pt x="6957" y="480"/>
                  <a:pt x="6946" y="505"/>
                  <a:pt x="6924" y="524"/>
                </a:cubicBezTo>
                <a:cubicBezTo>
                  <a:pt x="6902" y="543"/>
                  <a:pt x="6873" y="552"/>
                  <a:pt x="6836" y="552"/>
                </a:cubicBezTo>
                <a:moveTo>
                  <a:pt x="7191" y="552"/>
                </a:moveTo>
                <a:cubicBezTo>
                  <a:pt x="7143" y="552"/>
                  <a:pt x="7106" y="533"/>
                  <a:pt x="7077" y="494"/>
                </a:cubicBezTo>
                <a:cubicBezTo>
                  <a:pt x="7050" y="455"/>
                  <a:pt x="7035" y="408"/>
                  <a:pt x="7035" y="351"/>
                </a:cubicBezTo>
                <a:cubicBezTo>
                  <a:pt x="7035" y="288"/>
                  <a:pt x="7050" y="239"/>
                  <a:pt x="7077" y="204"/>
                </a:cubicBezTo>
                <a:cubicBezTo>
                  <a:pt x="7106" y="168"/>
                  <a:pt x="7143" y="151"/>
                  <a:pt x="7191" y="151"/>
                </a:cubicBezTo>
                <a:cubicBezTo>
                  <a:pt x="7231" y="151"/>
                  <a:pt x="7266" y="166"/>
                  <a:pt x="7292" y="197"/>
                </a:cubicBezTo>
                <a:cubicBezTo>
                  <a:pt x="7319" y="229"/>
                  <a:pt x="7332" y="275"/>
                  <a:pt x="7332" y="335"/>
                </a:cubicBezTo>
                <a:cubicBezTo>
                  <a:pt x="7332" y="350"/>
                  <a:pt x="7332" y="362"/>
                  <a:pt x="7331" y="372"/>
                </a:cubicBezTo>
                <a:lnTo>
                  <a:pt x="7087" y="372"/>
                </a:lnTo>
                <a:cubicBezTo>
                  <a:pt x="7091" y="413"/>
                  <a:pt x="7103" y="445"/>
                  <a:pt x="7120" y="468"/>
                </a:cubicBezTo>
                <a:cubicBezTo>
                  <a:pt x="7139" y="492"/>
                  <a:pt x="7163" y="504"/>
                  <a:pt x="7193" y="504"/>
                </a:cubicBezTo>
                <a:cubicBezTo>
                  <a:pt x="7222" y="504"/>
                  <a:pt x="7248" y="494"/>
                  <a:pt x="7273" y="474"/>
                </a:cubicBezTo>
                <a:lnTo>
                  <a:pt x="7300" y="509"/>
                </a:lnTo>
                <a:cubicBezTo>
                  <a:pt x="7267" y="538"/>
                  <a:pt x="7230" y="552"/>
                  <a:pt x="7191" y="552"/>
                </a:cubicBezTo>
                <a:moveTo>
                  <a:pt x="7085" y="326"/>
                </a:moveTo>
                <a:lnTo>
                  <a:pt x="7282" y="326"/>
                </a:lnTo>
                <a:cubicBezTo>
                  <a:pt x="7282" y="279"/>
                  <a:pt x="7272" y="245"/>
                  <a:pt x="7254" y="226"/>
                </a:cubicBezTo>
                <a:cubicBezTo>
                  <a:pt x="7235" y="207"/>
                  <a:pt x="7214" y="197"/>
                  <a:pt x="7191" y="197"/>
                </a:cubicBezTo>
                <a:cubicBezTo>
                  <a:pt x="7161" y="197"/>
                  <a:pt x="7136" y="209"/>
                  <a:pt x="7117" y="230"/>
                </a:cubicBezTo>
                <a:cubicBezTo>
                  <a:pt x="7098" y="251"/>
                  <a:pt x="7087" y="283"/>
                  <a:pt x="7085" y="326"/>
                </a:cubicBezTo>
                <a:moveTo>
                  <a:pt x="7430" y="544"/>
                </a:moveTo>
                <a:lnTo>
                  <a:pt x="7430" y="159"/>
                </a:lnTo>
                <a:lnTo>
                  <a:pt x="7478" y="159"/>
                </a:lnTo>
                <a:lnTo>
                  <a:pt x="7478" y="213"/>
                </a:lnTo>
                <a:cubicBezTo>
                  <a:pt x="7497" y="172"/>
                  <a:pt x="7527" y="151"/>
                  <a:pt x="7569" y="151"/>
                </a:cubicBezTo>
                <a:cubicBezTo>
                  <a:pt x="7590" y="151"/>
                  <a:pt x="7606" y="155"/>
                  <a:pt x="7620" y="166"/>
                </a:cubicBezTo>
                <a:lnTo>
                  <a:pt x="7612" y="217"/>
                </a:lnTo>
                <a:cubicBezTo>
                  <a:pt x="7597" y="207"/>
                  <a:pt x="7582" y="203"/>
                  <a:pt x="7566" y="203"/>
                </a:cubicBezTo>
                <a:cubicBezTo>
                  <a:pt x="7543" y="203"/>
                  <a:pt x="7524" y="212"/>
                  <a:pt x="7506" y="232"/>
                </a:cubicBezTo>
                <a:cubicBezTo>
                  <a:pt x="7488" y="252"/>
                  <a:pt x="7478" y="283"/>
                  <a:pt x="7478" y="326"/>
                </a:cubicBezTo>
                <a:lnTo>
                  <a:pt x="7478" y="544"/>
                </a:lnTo>
                <a:lnTo>
                  <a:pt x="7430" y="544"/>
                </a:lnTo>
                <a:moveTo>
                  <a:pt x="7793" y="544"/>
                </a:moveTo>
                <a:lnTo>
                  <a:pt x="7661" y="159"/>
                </a:lnTo>
                <a:lnTo>
                  <a:pt x="7712" y="159"/>
                </a:lnTo>
                <a:lnTo>
                  <a:pt x="7798" y="421"/>
                </a:lnTo>
                <a:cubicBezTo>
                  <a:pt x="7799" y="424"/>
                  <a:pt x="7801" y="428"/>
                  <a:pt x="7803" y="434"/>
                </a:cubicBezTo>
                <a:cubicBezTo>
                  <a:pt x="7804" y="439"/>
                  <a:pt x="7806" y="443"/>
                  <a:pt x="7807" y="448"/>
                </a:cubicBezTo>
                <a:cubicBezTo>
                  <a:pt x="7809" y="453"/>
                  <a:pt x="7810" y="458"/>
                  <a:pt x="7811" y="462"/>
                </a:cubicBezTo>
                <a:cubicBezTo>
                  <a:pt x="7812" y="458"/>
                  <a:pt x="7815" y="453"/>
                  <a:pt x="7816" y="448"/>
                </a:cubicBezTo>
                <a:cubicBezTo>
                  <a:pt x="7817" y="443"/>
                  <a:pt x="7818" y="439"/>
                  <a:pt x="7820" y="434"/>
                </a:cubicBezTo>
                <a:cubicBezTo>
                  <a:pt x="7821" y="428"/>
                  <a:pt x="7823" y="424"/>
                  <a:pt x="7825" y="421"/>
                </a:cubicBezTo>
                <a:lnTo>
                  <a:pt x="7908" y="159"/>
                </a:lnTo>
                <a:lnTo>
                  <a:pt x="7958" y="159"/>
                </a:lnTo>
                <a:lnTo>
                  <a:pt x="7827" y="544"/>
                </a:lnTo>
                <a:lnTo>
                  <a:pt x="7793" y="544"/>
                </a:lnTo>
                <a:moveTo>
                  <a:pt x="8097" y="70"/>
                </a:moveTo>
                <a:cubicBezTo>
                  <a:pt x="8090" y="77"/>
                  <a:pt x="8083" y="81"/>
                  <a:pt x="8074" y="81"/>
                </a:cubicBezTo>
                <a:cubicBezTo>
                  <a:pt x="8065" y="81"/>
                  <a:pt x="8057" y="77"/>
                  <a:pt x="8051" y="70"/>
                </a:cubicBezTo>
                <a:cubicBezTo>
                  <a:pt x="8045" y="64"/>
                  <a:pt x="8042" y="56"/>
                  <a:pt x="8042" y="45"/>
                </a:cubicBezTo>
                <a:cubicBezTo>
                  <a:pt x="8042" y="36"/>
                  <a:pt x="8045" y="27"/>
                  <a:pt x="8051" y="20"/>
                </a:cubicBezTo>
                <a:cubicBezTo>
                  <a:pt x="8057" y="13"/>
                  <a:pt x="8065" y="9"/>
                  <a:pt x="8074" y="9"/>
                </a:cubicBezTo>
                <a:cubicBezTo>
                  <a:pt x="8084" y="9"/>
                  <a:pt x="8090" y="13"/>
                  <a:pt x="8097" y="20"/>
                </a:cubicBezTo>
                <a:cubicBezTo>
                  <a:pt x="8102" y="27"/>
                  <a:pt x="8106" y="36"/>
                  <a:pt x="8106" y="45"/>
                </a:cubicBezTo>
                <a:cubicBezTo>
                  <a:pt x="8106" y="56"/>
                  <a:pt x="8102" y="64"/>
                  <a:pt x="8097" y="70"/>
                </a:cubicBezTo>
                <a:moveTo>
                  <a:pt x="8049" y="544"/>
                </a:moveTo>
                <a:lnTo>
                  <a:pt x="8049" y="159"/>
                </a:lnTo>
                <a:lnTo>
                  <a:pt x="8098" y="159"/>
                </a:lnTo>
                <a:lnTo>
                  <a:pt x="8098" y="544"/>
                </a:lnTo>
                <a:lnTo>
                  <a:pt x="8049" y="544"/>
                </a:lnTo>
                <a:moveTo>
                  <a:pt x="8342" y="552"/>
                </a:moveTo>
                <a:cubicBezTo>
                  <a:pt x="8299" y="552"/>
                  <a:pt x="8264" y="535"/>
                  <a:pt x="8239" y="499"/>
                </a:cubicBezTo>
                <a:cubicBezTo>
                  <a:pt x="8213" y="465"/>
                  <a:pt x="8200" y="415"/>
                  <a:pt x="8200" y="352"/>
                </a:cubicBezTo>
                <a:cubicBezTo>
                  <a:pt x="8200" y="289"/>
                  <a:pt x="8214" y="239"/>
                  <a:pt x="8239" y="204"/>
                </a:cubicBezTo>
                <a:cubicBezTo>
                  <a:pt x="8266" y="168"/>
                  <a:pt x="8302" y="151"/>
                  <a:pt x="8347" y="151"/>
                </a:cubicBezTo>
                <a:cubicBezTo>
                  <a:pt x="8375" y="151"/>
                  <a:pt x="8398" y="158"/>
                  <a:pt x="8418" y="172"/>
                </a:cubicBezTo>
                <a:cubicBezTo>
                  <a:pt x="8437" y="185"/>
                  <a:pt x="8453" y="205"/>
                  <a:pt x="8463" y="231"/>
                </a:cubicBezTo>
                <a:lnTo>
                  <a:pt x="8418" y="249"/>
                </a:lnTo>
                <a:cubicBezTo>
                  <a:pt x="8404" y="215"/>
                  <a:pt x="8380" y="197"/>
                  <a:pt x="8345" y="197"/>
                </a:cubicBezTo>
                <a:cubicBezTo>
                  <a:pt x="8283" y="197"/>
                  <a:pt x="8252" y="249"/>
                  <a:pt x="8252" y="352"/>
                </a:cubicBezTo>
                <a:cubicBezTo>
                  <a:pt x="8252" y="454"/>
                  <a:pt x="8282" y="505"/>
                  <a:pt x="8344" y="505"/>
                </a:cubicBezTo>
                <a:cubicBezTo>
                  <a:pt x="8363" y="505"/>
                  <a:pt x="8379" y="500"/>
                  <a:pt x="8393" y="490"/>
                </a:cubicBezTo>
                <a:cubicBezTo>
                  <a:pt x="8407" y="479"/>
                  <a:pt x="8418" y="465"/>
                  <a:pt x="8423" y="447"/>
                </a:cubicBezTo>
                <a:lnTo>
                  <a:pt x="8467" y="465"/>
                </a:lnTo>
                <a:cubicBezTo>
                  <a:pt x="8458" y="492"/>
                  <a:pt x="8443" y="513"/>
                  <a:pt x="8421" y="529"/>
                </a:cubicBezTo>
                <a:cubicBezTo>
                  <a:pt x="8399" y="545"/>
                  <a:pt x="8372" y="552"/>
                  <a:pt x="8342" y="552"/>
                </a:cubicBezTo>
                <a:moveTo>
                  <a:pt x="8692" y="552"/>
                </a:moveTo>
                <a:cubicBezTo>
                  <a:pt x="8646" y="552"/>
                  <a:pt x="8608" y="533"/>
                  <a:pt x="8580" y="494"/>
                </a:cubicBezTo>
                <a:cubicBezTo>
                  <a:pt x="8551" y="455"/>
                  <a:pt x="8537" y="408"/>
                  <a:pt x="8537" y="351"/>
                </a:cubicBezTo>
                <a:cubicBezTo>
                  <a:pt x="8537" y="288"/>
                  <a:pt x="8551" y="239"/>
                  <a:pt x="8580" y="204"/>
                </a:cubicBezTo>
                <a:cubicBezTo>
                  <a:pt x="8608" y="168"/>
                  <a:pt x="8646" y="151"/>
                  <a:pt x="8692" y="151"/>
                </a:cubicBezTo>
                <a:cubicBezTo>
                  <a:pt x="8734" y="151"/>
                  <a:pt x="8767" y="166"/>
                  <a:pt x="8794" y="197"/>
                </a:cubicBezTo>
                <a:cubicBezTo>
                  <a:pt x="8821" y="229"/>
                  <a:pt x="8834" y="275"/>
                  <a:pt x="8834" y="335"/>
                </a:cubicBezTo>
                <a:cubicBezTo>
                  <a:pt x="8834" y="350"/>
                  <a:pt x="8833" y="362"/>
                  <a:pt x="8833" y="372"/>
                </a:cubicBezTo>
                <a:lnTo>
                  <a:pt x="8589" y="372"/>
                </a:lnTo>
                <a:cubicBezTo>
                  <a:pt x="8593" y="413"/>
                  <a:pt x="8604" y="445"/>
                  <a:pt x="8623" y="468"/>
                </a:cubicBezTo>
                <a:cubicBezTo>
                  <a:pt x="8641" y="492"/>
                  <a:pt x="8665" y="504"/>
                  <a:pt x="8694" y="504"/>
                </a:cubicBezTo>
                <a:cubicBezTo>
                  <a:pt x="8723" y="504"/>
                  <a:pt x="8751" y="494"/>
                  <a:pt x="8776" y="474"/>
                </a:cubicBezTo>
                <a:lnTo>
                  <a:pt x="8801" y="509"/>
                </a:lnTo>
                <a:cubicBezTo>
                  <a:pt x="8769" y="538"/>
                  <a:pt x="8733" y="552"/>
                  <a:pt x="8692" y="552"/>
                </a:cubicBezTo>
                <a:moveTo>
                  <a:pt x="8587" y="326"/>
                </a:moveTo>
                <a:lnTo>
                  <a:pt x="8785" y="326"/>
                </a:lnTo>
                <a:cubicBezTo>
                  <a:pt x="8784" y="279"/>
                  <a:pt x="8775" y="245"/>
                  <a:pt x="8756" y="226"/>
                </a:cubicBezTo>
                <a:cubicBezTo>
                  <a:pt x="8737" y="207"/>
                  <a:pt x="8716" y="197"/>
                  <a:pt x="8692" y="197"/>
                </a:cubicBezTo>
                <a:cubicBezTo>
                  <a:pt x="8662" y="197"/>
                  <a:pt x="8638" y="209"/>
                  <a:pt x="8619" y="230"/>
                </a:cubicBezTo>
                <a:cubicBezTo>
                  <a:pt x="8600" y="251"/>
                  <a:pt x="8590" y="283"/>
                  <a:pt x="8587" y="326"/>
                </a:cubicBezTo>
                <a:moveTo>
                  <a:pt x="9033" y="552"/>
                </a:moveTo>
                <a:cubicBezTo>
                  <a:pt x="8985" y="552"/>
                  <a:pt x="8945" y="530"/>
                  <a:pt x="8909" y="486"/>
                </a:cubicBezTo>
                <a:lnTo>
                  <a:pt x="8943" y="454"/>
                </a:lnTo>
                <a:cubicBezTo>
                  <a:pt x="8971" y="488"/>
                  <a:pt x="9003" y="506"/>
                  <a:pt x="9037" y="506"/>
                </a:cubicBezTo>
                <a:cubicBezTo>
                  <a:pt x="9057" y="506"/>
                  <a:pt x="9075" y="501"/>
                  <a:pt x="9088" y="491"/>
                </a:cubicBezTo>
                <a:cubicBezTo>
                  <a:pt x="9100" y="481"/>
                  <a:pt x="9107" y="468"/>
                  <a:pt x="9107" y="450"/>
                </a:cubicBezTo>
                <a:cubicBezTo>
                  <a:pt x="9107" y="440"/>
                  <a:pt x="9104" y="429"/>
                  <a:pt x="9100" y="421"/>
                </a:cubicBezTo>
                <a:cubicBezTo>
                  <a:pt x="9096" y="411"/>
                  <a:pt x="9088" y="404"/>
                  <a:pt x="9078" y="397"/>
                </a:cubicBezTo>
                <a:cubicBezTo>
                  <a:pt x="9068" y="389"/>
                  <a:pt x="9059" y="384"/>
                  <a:pt x="9050" y="379"/>
                </a:cubicBezTo>
                <a:cubicBezTo>
                  <a:pt x="9043" y="376"/>
                  <a:pt x="9032" y="371"/>
                  <a:pt x="9018" y="364"/>
                </a:cubicBezTo>
                <a:cubicBezTo>
                  <a:pt x="9002" y="357"/>
                  <a:pt x="8988" y="350"/>
                  <a:pt x="8977" y="344"/>
                </a:cubicBezTo>
                <a:cubicBezTo>
                  <a:pt x="8966" y="338"/>
                  <a:pt x="8954" y="331"/>
                  <a:pt x="8943" y="321"/>
                </a:cubicBezTo>
                <a:cubicBezTo>
                  <a:pt x="8932" y="313"/>
                  <a:pt x="8925" y="302"/>
                  <a:pt x="8919" y="290"/>
                </a:cubicBezTo>
                <a:cubicBezTo>
                  <a:pt x="8914" y="277"/>
                  <a:pt x="8911" y="263"/>
                  <a:pt x="8911" y="248"/>
                </a:cubicBezTo>
                <a:cubicBezTo>
                  <a:pt x="8911" y="218"/>
                  <a:pt x="8921" y="196"/>
                  <a:pt x="8942" y="177"/>
                </a:cubicBezTo>
                <a:cubicBezTo>
                  <a:pt x="8964" y="159"/>
                  <a:pt x="8992" y="151"/>
                  <a:pt x="9027" y="151"/>
                </a:cubicBezTo>
                <a:cubicBezTo>
                  <a:pt x="9074" y="151"/>
                  <a:pt x="9112" y="170"/>
                  <a:pt x="9143" y="209"/>
                </a:cubicBezTo>
                <a:lnTo>
                  <a:pt x="9111" y="238"/>
                </a:lnTo>
                <a:cubicBezTo>
                  <a:pt x="9085" y="211"/>
                  <a:pt x="9056" y="197"/>
                  <a:pt x="9025" y="197"/>
                </a:cubicBezTo>
                <a:cubicBezTo>
                  <a:pt x="9005" y="197"/>
                  <a:pt x="8989" y="202"/>
                  <a:pt x="8975" y="211"/>
                </a:cubicBezTo>
                <a:cubicBezTo>
                  <a:pt x="8963" y="219"/>
                  <a:pt x="8958" y="231"/>
                  <a:pt x="8958" y="248"/>
                </a:cubicBezTo>
                <a:cubicBezTo>
                  <a:pt x="8958" y="255"/>
                  <a:pt x="8959" y="262"/>
                  <a:pt x="8962" y="268"/>
                </a:cubicBezTo>
                <a:cubicBezTo>
                  <a:pt x="8966" y="275"/>
                  <a:pt x="8969" y="280"/>
                  <a:pt x="8973" y="284"/>
                </a:cubicBezTo>
                <a:cubicBezTo>
                  <a:pt x="8978" y="289"/>
                  <a:pt x="8984" y="294"/>
                  <a:pt x="8993" y="299"/>
                </a:cubicBezTo>
                <a:cubicBezTo>
                  <a:pt x="9002" y="303"/>
                  <a:pt x="9009" y="308"/>
                  <a:pt x="9014" y="311"/>
                </a:cubicBezTo>
                <a:cubicBezTo>
                  <a:pt x="9020" y="312"/>
                  <a:pt x="9027" y="315"/>
                  <a:pt x="9039" y="321"/>
                </a:cubicBezTo>
                <a:cubicBezTo>
                  <a:pt x="9053" y="327"/>
                  <a:pt x="9064" y="332"/>
                  <a:pt x="9071" y="335"/>
                </a:cubicBezTo>
                <a:cubicBezTo>
                  <a:pt x="9080" y="339"/>
                  <a:pt x="9090" y="345"/>
                  <a:pt x="9102" y="353"/>
                </a:cubicBezTo>
                <a:cubicBezTo>
                  <a:pt x="9113" y="360"/>
                  <a:pt x="9123" y="369"/>
                  <a:pt x="9129" y="376"/>
                </a:cubicBezTo>
                <a:cubicBezTo>
                  <a:pt x="9135" y="384"/>
                  <a:pt x="9141" y="394"/>
                  <a:pt x="9145" y="407"/>
                </a:cubicBezTo>
                <a:cubicBezTo>
                  <a:pt x="9151" y="418"/>
                  <a:pt x="9153" y="433"/>
                  <a:pt x="9153" y="447"/>
                </a:cubicBezTo>
                <a:cubicBezTo>
                  <a:pt x="9153" y="480"/>
                  <a:pt x="9143" y="505"/>
                  <a:pt x="9121" y="524"/>
                </a:cubicBezTo>
                <a:cubicBezTo>
                  <a:pt x="9099" y="543"/>
                  <a:pt x="9070" y="552"/>
                  <a:pt x="9033" y="552"/>
                </a:cubicBezTo>
                <a:moveTo>
                  <a:pt x="9623" y="544"/>
                </a:moveTo>
                <a:lnTo>
                  <a:pt x="9623" y="506"/>
                </a:lnTo>
                <a:cubicBezTo>
                  <a:pt x="9591" y="537"/>
                  <a:pt x="9555" y="552"/>
                  <a:pt x="9518" y="552"/>
                </a:cubicBezTo>
                <a:cubicBezTo>
                  <a:pt x="9480" y="552"/>
                  <a:pt x="9451" y="542"/>
                  <a:pt x="9429" y="519"/>
                </a:cubicBezTo>
                <a:cubicBezTo>
                  <a:pt x="9406" y="497"/>
                  <a:pt x="9397" y="465"/>
                  <a:pt x="9397" y="423"/>
                </a:cubicBezTo>
                <a:cubicBezTo>
                  <a:pt x="9397" y="381"/>
                  <a:pt x="9409" y="350"/>
                  <a:pt x="9433" y="327"/>
                </a:cubicBezTo>
                <a:cubicBezTo>
                  <a:pt x="9458" y="306"/>
                  <a:pt x="9489" y="295"/>
                  <a:pt x="9527" y="295"/>
                </a:cubicBezTo>
                <a:cubicBezTo>
                  <a:pt x="9560" y="295"/>
                  <a:pt x="9592" y="305"/>
                  <a:pt x="9623" y="322"/>
                </a:cubicBezTo>
                <a:lnTo>
                  <a:pt x="9623" y="290"/>
                </a:lnTo>
                <a:cubicBezTo>
                  <a:pt x="9623" y="228"/>
                  <a:pt x="9597" y="196"/>
                  <a:pt x="9544" y="196"/>
                </a:cubicBezTo>
                <a:cubicBezTo>
                  <a:pt x="9511" y="196"/>
                  <a:pt x="9476" y="210"/>
                  <a:pt x="9438" y="237"/>
                </a:cubicBezTo>
                <a:lnTo>
                  <a:pt x="9424" y="192"/>
                </a:lnTo>
                <a:cubicBezTo>
                  <a:pt x="9465" y="165"/>
                  <a:pt x="9507" y="151"/>
                  <a:pt x="9550" y="151"/>
                </a:cubicBezTo>
                <a:cubicBezTo>
                  <a:pt x="9564" y="151"/>
                  <a:pt x="9577" y="152"/>
                  <a:pt x="9589" y="156"/>
                </a:cubicBezTo>
                <a:cubicBezTo>
                  <a:pt x="9603" y="160"/>
                  <a:pt x="9615" y="166"/>
                  <a:pt x="9628" y="175"/>
                </a:cubicBezTo>
                <a:cubicBezTo>
                  <a:pt x="9640" y="185"/>
                  <a:pt x="9650" y="199"/>
                  <a:pt x="9657" y="217"/>
                </a:cubicBezTo>
                <a:cubicBezTo>
                  <a:pt x="9664" y="235"/>
                  <a:pt x="9669" y="257"/>
                  <a:pt x="9669" y="283"/>
                </a:cubicBezTo>
                <a:lnTo>
                  <a:pt x="9669" y="544"/>
                </a:lnTo>
                <a:lnTo>
                  <a:pt x="9623" y="544"/>
                </a:lnTo>
                <a:moveTo>
                  <a:pt x="9522" y="507"/>
                </a:moveTo>
                <a:cubicBezTo>
                  <a:pt x="9560" y="507"/>
                  <a:pt x="9593" y="487"/>
                  <a:pt x="9623" y="447"/>
                </a:cubicBezTo>
                <a:lnTo>
                  <a:pt x="9623" y="372"/>
                </a:lnTo>
                <a:cubicBezTo>
                  <a:pt x="9594" y="352"/>
                  <a:pt x="9563" y="341"/>
                  <a:pt x="9531" y="341"/>
                </a:cubicBezTo>
                <a:cubicBezTo>
                  <a:pt x="9506" y="341"/>
                  <a:pt x="9484" y="348"/>
                  <a:pt x="9467" y="362"/>
                </a:cubicBezTo>
                <a:cubicBezTo>
                  <a:pt x="9451" y="376"/>
                  <a:pt x="9442" y="396"/>
                  <a:pt x="9442" y="423"/>
                </a:cubicBezTo>
                <a:cubicBezTo>
                  <a:pt x="9442" y="448"/>
                  <a:pt x="9448" y="468"/>
                  <a:pt x="9463" y="484"/>
                </a:cubicBezTo>
                <a:cubicBezTo>
                  <a:pt x="9477" y="499"/>
                  <a:pt x="9497" y="507"/>
                  <a:pt x="9522" y="507"/>
                </a:cubicBezTo>
                <a:moveTo>
                  <a:pt x="9780" y="544"/>
                </a:moveTo>
                <a:lnTo>
                  <a:pt x="9780" y="159"/>
                </a:lnTo>
                <a:lnTo>
                  <a:pt x="9830" y="159"/>
                </a:lnTo>
                <a:lnTo>
                  <a:pt x="9830" y="213"/>
                </a:lnTo>
                <a:cubicBezTo>
                  <a:pt x="9847" y="172"/>
                  <a:pt x="9878" y="151"/>
                  <a:pt x="9920" y="151"/>
                </a:cubicBezTo>
                <a:cubicBezTo>
                  <a:pt x="9940" y="151"/>
                  <a:pt x="9957" y="155"/>
                  <a:pt x="9970" y="166"/>
                </a:cubicBezTo>
                <a:lnTo>
                  <a:pt x="9963" y="217"/>
                </a:lnTo>
                <a:cubicBezTo>
                  <a:pt x="9948" y="207"/>
                  <a:pt x="9932" y="203"/>
                  <a:pt x="9916" y="203"/>
                </a:cubicBezTo>
                <a:cubicBezTo>
                  <a:pt x="9895" y="203"/>
                  <a:pt x="9874" y="212"/>
                  <a:pt x="9856" y="232"/>
                </a:cubicBezTo>
                <a:cubicBezTo>
                  <a:pt x="9839" y="252"/>
                  <a:pt x="9830" y="283"/>
                  <a:pt x="9830" y="326"/>
                </a:cubicBezTo>
                <a:lnTo>
                  <a:pt x="9830" y="544"/>
                </a:lnTo>
                <a:lnTo>
                  <a:pt x="9780" y="544"/>
                </a:lnTo>
                <a:moveTo>
                  <a:pt x="10164" y="552"/>
                </a:moveTo>
                <a:cubicBezTo>
                  <a:pt x="10121" y="552"/>
                  <a:pt x="10087" y="535"/>
                  <a:pt x="10060" y="499"/>
                </a:cubicBezTo>
                <a:cubicBezTo>
                  <a:pt x="10035" y="465"/>
                  <a:pt x="10023" y="415"/>
                  <a:pt x="10023" y="352"/>
                </a:cubicBezTo>
                <a:cubicBezTo>
                  <a:pt x="10023" y="289"/>
                  <a:pt x="10036" y="239"/>
                  <a:pt x="10061" y="204"/>
                </a:cubicBezTo>
                <a:cubicBezTo>
                  <a:pt x="10088" y="168"/>
                  <a:pt x="10124" y="151"/>
                  <a:pt x="10169" y="151"/>
                </a:cubicBezTo>
                <a:cubicBezTo>
                  <a:pt x="10197" y="151"/>
                  <a:pt x="10220" y="158"/>
                  <a:pt x="10240" y="172"/>
                </a:cubicBezTo>
                <a:cubicBezTo>
                  <a:pt x="10260" y="185"/>
                  <a:pt x="10275" y="205"/>
                  <a:pt x="10284" y="231"/>
                </a:cubicBezTo>
                <a:lnTo>
                  <a:pt x="10240" y="249"/>
                </a:lnTo>
                <a:cubicBezTo>
                  <a:pt x="10227" y="215"/>
                  <a:pt x="10202" y="197"/>
                  <a:pt x="10167" y="197"/>
                </a:cubicBezTo>
                <a:cubicBezTo>
                  <a:pt x="10105" y="197"/>
                  <a:pt x="10073" y="249"/>
                  <a:pt x="10073" y="352"/>
                </a:cubicBezTo>
                <a:cubicBezTo>
                  <a:pt x="10073" y="454"/>
                  <a:pt x="10104" y="505"/>
                  <a:pt x="10166" y="505"/>
                </a:cubicBezTo>
                <a:cubicBezTo>
                  <a:pt x="10185" y="505"/>
                  <a:pt x="10201" y="500"/>
                  <a:pt x="10216" y="490"/>
                </a:cubicBezTo>
                <a:cubicBezTo>
                  <a:pt x="10229" y="479"/>
                  <a:pt x="10239" y="465"/>
                  <a:pt x="10245" y="447"/>
                </a:cubicBezTo>
                <a:lnTo>
                  <a:pt x="10289" y="465"/>
                </a:lnTo>
                <a:cubicBezTo>
                  <a:pt x="10281" y="492"/>
                  <a:pt x="10265" y="513"/>
                  <a:pt x="10243" y="529"/>
                </a:cubicBezTo>
                <a:cubicBezTo>
                  <a:pt x="10221" y="545"/>
                  <a:pt x="10195" y="552"/>
                  <a:pt x="10164" y="552"/>
                </a:cubicBezTo>
                <a:moveTo>
                  <a:pt x="10384" y="544"/>
                </a:moveTo>
                <a:lnTo>
                  <a:pt x="10384" y="25"/>
                </a:lnTo>
                <a:lnTo>
                  <a:pt x="10433" y="0"/>
                </a:lnTo>
                <a:lnTo>
                  <a:pt x="10433" y="203"/>
                </a:lnTo>
                <a:cubicBezTo>
                  <a:pt x="10454" y="167"/>
                  <a:pt x="10485" y="151"/>
                  <a:pt x="10525" y="151"/>
                </a:cubicBezTo>
                <a:cubicBezTo>
                  <a:pt x="10569" y="151"/>
                  <a:pt x="10601" y="165"/>
                  <a:pt x="10622" y="193"/>
                </a:cubicBezTo>
                <a:cubicBezTo>
                  <a:pt x="10643" y="222"/>
                  <a:pt x="10653" y="268"/>
                  <a:pt x="10653" y="331"/>
                </a:cubicBezTo>
                <a:lnTo>
                  <a:pt x="10653" y="544"/>
                </a:lnTo>
                <a:lnTo>
                  <a:pt x="10605" y="544"/>
                </a:lnTo>
                <a:lnTo>
                  <a:pt x="10605" y="309"/>
                </a:lnTo>
                <a:cubicBezTo>
                  <a:pt x="10605" y="270"/>
                  <a:pt x="10597" y="242"/>
                  <a:pt x="10582" y="224"/>
                </a:cubicBezTo>
                <a:cubicBezTo>
                  <a:pt x="10567" y="206"/>
                  <a:pt x="10546" y="197"/>
                  <a:pt x="10521" y="197"/>
                </a:cubicBezTo>
                <a:cubicBezTo>
                  <a:pt x="10463" y="197"/>
                  <a:pt x="10433" y="234"/>
                  <a:pt x="10433" y="307"/>
                </a:cubicBezTo>
                <a:lnTo>
                  <a:pt x="10433" y="544"/>
                </a:lnTo>
                <a:lnTo>
                  <a:pt x="10384" y="544"/>
                </a:lnTo>
                <a:moveTo>
                  <a:pt x="10824" y="70"/>
                </a:moveTo>
                <a:cubicBezTo>
                  <a:pt x="10817" y="77"/>
                  <a:pt x="10810" y="81"/>
                  <a:pt x="10801" y="81"/>
                </a:cubicBezTo>
                <a:cubicBezTo>
                  <a:pt x="10792" y="81"/>
                  <a:pt x="10784" y="77"/>
                  <a:pt x="10778" y="70"/>
                </a:cubicBezTo>
                <a:cubicBezTo>
                  <a:pt x="10772" y="64"/>
                  <a:pt x="10769" y="56"/>
                  <a:pt x="10769" y="45"/>
                </a:cubicBezTo>
                <a:cubicBezTo>
                  <a:pt x="10769" y="36"/>
                  <a:pt x="10772" y="27"/>
                  <a:pt x="10778" y="20"/>
                </a:cubicBezTo>
                <a:cubicBezTo>
                  <a:pt x="10784" y="13"/>
                  <a:pt x="10792" y="9"/>
                  <a:pt x="10801" y="9"/>
                </a:cubicBezTo>
                <a:cubicBezTo>
                  <a:pt x="10811" y="9"/>
                  <a:pt x="10817" y="13"/>
                  <a:pt x="10824" y="20"/>
                </a:cubicBezTo>
                <a:cubicBezTo>
                  <a:pt x="10830" y="27"/>
                  <a:pt x="10833" y="36"/>
                  <a:pt x="10833" y="45"/>
                </a:cubicBezTo>
                <a:cubicBezTo>
                  <a:pt x="10833" y="56"/>
                  <a:pt x="10830" y="64"/>
                  <a:pt x="10824" y="70"/>
                </a:cubicBezTo>
                <a:moveTo>
                  <a:pt x="10777" y="544"/>
                </a:moveTo>
                <a:lnTo>
                  <a:pt x="10777" y="159"/>
                </a:lnTo>
                <a:lnTo>
                  <a:pt x="10825" y="159"/>
                </a:lnTo>
                <a:lnTo>
                  <a:pt x="10825" y="544"/>
                </a:lnTo>
                <a:lnTo>
                  <a:pt x="10777" y="544"/>
                </a:lnTo>
                <a:moveTo>
                  <a:pt x="11042" y="552"/>
                </a:moveTo>
                <a:cubicBezTo>
                  <a:pt x="10995" y="552"/>
                  <a:pt x="10971" y="523"/>
                  <a:pt x="10971" y="465"/>
                </a:cubicBezTo>
                <a:lnTo>
                  <a:pt x="10971" y="206"/>
                </a:lnTo>
                <a:lnTo>
                  <a:pt x="10910" y="206"/>
                </a:lnTo>
                <a:lnTo>
                  <a:pt x="10910" y="159"/>
                </a:lnTo>
                <a:lnTo>
                  <a:pt x="10971" y="159"/>
                </a:lnTo>
                <a:lnTo>
                  <a:pt x="10971" y="27"/>
                </a:lnTo>
                <a:lnTo>
                  <a:pt x="11020" y="0"/>
                </a:lnTo>
                <a:lnTo>
                  <a:pt x="11020" y="159"/>
                </a:lnTo>
                <a:lnTo>
                  <a:pt x="11111" y="159"/>
                </a:lnTo>
                <a:lnTo>
                  <a:pt x="11111" y="206"/>
                </a:lnTo>
                <a:lnTo>
                  <a:pt x="11020" y="206"/>
                </a:lnTo>
                <a:lnTo>
                  <a:pt x="11020" y="442"/>
                </a:lnTo>
                <a:cubicBezTo>
                  <a:pt x="11020" y="462"/>
                  <a:pt x="11023" y="477"/>
                  <a:pt x="11028" y="487"/>
                </a:cubicBezTo>
                <a:cubicBezTo>
                  <a:pt x="11032" y="498"/>
                  <a:pt x="11043" y="503"/>
                  <a:pt x="11058" y="503"/>
                </a:cubicBezTo>
                <a:cubicBezTo>
                  <a:pt x="11074" y="503"/>
                  <a:pt x="11092" y="495"/>
                  <a:pt x="11113" y="480"/>
                </a:cubicBezTo>
                <a:lnTo>
                  <a:pt x="11107" y="536"/>
                </a:lnTo>
                <a:cubicBezTo>
                  <a:pt x="11088" y="546"/>
                  <a:pt x="11066" y="552"/>
                  <a:pt x="11042" y="552"/>
                </a:cubicBezTo>
                <a:moveTo>
                  <a:pt x="11334" y="552"/>
                </a:moveTo>
                <a:cubicBezTo>
                  <a:pt x="11288" y="552"/>
                  <a:pt x="11251" y="533"/>
                  <a:pt x="11222" y="494"/>
                </a:cubicBezTo>
                <a:cubicBezTo>
                  <a:pt x="11193" y="455"/>
                  <a:pt x="11179" y="408"/>
                  <a:pt x="11179" y="351"/>
                </a:cubicBezTo>
                <a:cubicBezTo>
                  <a:pt x="11179" y="288"/>
                  <a:pt x="11193" y="239"/>
                  <a:pt x="11222" y="204"/>
                </a:cubicBezTo>
                <a:cubicBezTo>
                  <a:pt x="11251" y="168"/>
                  <a:pt x="11288" y="151"/>
                  <a:pt x="11334" y="151"/>
                </a:cubicBezTo>
                <a:cubicBezTo>
                  <a:pt x="11375" y="151"/>
                  <a:pt x="11409" y="166"/>
                  <a:pt x="11436" y="197"/>
                </a:cubicBezTo>
                <a:cubicBezTo>
                  <a:pt x="11462" y="229"/>
                  <a:pt x="11476" y="275"/>
                  <a:pt x="11476" y="335"/>
                </a:cubicBezTo>
                <a:cubicBezTo>
                  <a:pt x="11476" y="350"/>
                  <a:pt x="11476" y="362"/>
                  <a:pt x="11474" y="372"/>
                </a:cubicBezTo>
                <a:lnTo>
                  <a:pt x="11231" y="372"/>
                </a:lnTo>
                <a:cubicBezTo>
                  <a:pt x="11235" y="413"/>
                  <a:pt x="11246" y="445"/>
                  <a:pt x="11264" y="468"/>
                </a:cubicBezTo>
                <a:cubicBezTo>
                  <a:pt x="11283" y="492"/>
                  <a:pt x="11307" y="504"/>
                  <a:pt x="11337" y="504"/>
                </a:cubicBezTo>
                <a:cubicBezTo>
                  <a:pt x="11365" y="504"/>
                  <a:pt x="11392" y="494"/>
                  <a:pt x="11417" y="474"/>
                </a:cubicBezTo>
                <a:lnTo>
                  <a:pt x="11444" y="509"/>
                </a:lnTo>
                <a:cubicBezTo>
                  <a:pt x="11411" y="538"/>
                  <a:pt x="11374" y="552"/>
                  <a:pt x="11334" y="552"/>
                </a:cubicBezTo>
                <a:moveTo>
                  <a:pt x="11230" y="326"/>
                </a:moveTo>
                <a:lnTo>
                  <a:pt x="11426" y="326"/>
                </a:lnTo>
                <a:cubicBezTo>
                  <a:pt x="11426" y="279"/>
                  <a:pt x="11416" y="245"/>
                  <a:pt x="11397" y="226"/>
                </a:cubicBezTo>
                <a:cubicBezTo>
                  <a:pt x="11380" y="207"/>
                  <a:pt x="11359" y="197"/>
                  <a:pt x="11334" y="197"/>
                </a:cubicBezTo>
                <a:cubicBezTo>
                  <a:pt x="11305" y="197"/>
                  <a:pt x="11280" y="209"/>
                  <a:pt x="11261" y="230"/>
                </a:cubicBezTo>
                <a:cubicBezTo>
                  <a:pt x="11242" y="251"/>
                  <a:pt x="11231" y="283"/>
                  <a:pt x="11230" y="326"/>
                </a:cubicBezTo>
                <a:moveTo>
                  <a:pt x="11691" y="552"/>
                </a:moveTo>
                <a:cubicBezTo>
                  <a:pt x="11648" y="552"/>
                  <a:pt x="11613" y="535"/>
                  <a:pt x="11587" y="499"/>
                </a:cubicBezTo>
                <a:cubicBezTo>
                  <a:pt x="11562" y="465"/>
                  <a:pt x="11549" y="415"/>
                  <a:pt x="11549" y="352"/>
                </a:cubicBezTo>
                <a:cubicBezTo>
                  <a:pt x="11549" y="289"/>
                  <a:pt x="11563" y="239"/>
                  <a:pt x="11588" y="204"/>
                </a:cubicBezTo>
                <a:cubicBezTo>
                  <a:pt x="11614" y="168"/>
                  <a:pt x="11651" y="151"/>
                  <a:pt x="11696" y="151"/>
                </a:cubicBezTo>
                <a:cubicBezTo>
                  <a:pt x="11723" y="151"/>
                  <a:pt x="11747" y="158"/>
                  <a:pt x="11767" y="172"/>
                </a:cubicBezTo>
                <a:cubicBezTo>
                  <a:pt x="11786" y="185"/>
                  <a:pt x="11802" y="205"/>
                  <a:pt x="11811" y="231"/>
                </a:cubicBezTo>
                <a:lnTo>
                  <a:pt x="11767" y="249"/>
                </a:lnTo>
                <a:cubicBezTo>
                  <a:pt x="11753" y="215"/>
                  <a:pt x="11729" y="197"/>
                  <a:pt x="11694" y="197"/>
                </a:cubicBezTo>
                <a:cubicBezTo>
                  <a:pt x="11632" y="197"/>
                  <a:pt x="11600" y="249"/>
                  <a:pt x="11600" y="352"/>
                </a:cubicBezTo>
                <a:cubicBezTo>
                  <a:pt x="11600" y="454"/>
                  <a:pt x="11631" y="505"/>
                  <a:pt x="11693" y="505"/>
                </a:cubicBezTo>
                <a:cubicBezTo>
                  <a:pt x="11711" y="505"/>
                  <a:pt x="11728" y="500"/>
                  <a:pt x="11742" y="490"/>
                </a:cubicBezTo>
                <a:cubicBezTo>
                  <a:pt x="11756" y="479"/>
                  <a:pt x="11766" y="465"/>
                  <a:pt x="11772" y="447"/>
                </a:cubicBezTo>
                <a:lnTo>
                  <a:pt x="11816" y="465"/>
                </a:lnTo>
                <a:cubicBezTo>
                  <a:pt x="11807" y="492"/>
                  <a:pt x="11792" y="513"/>
                  <a:pt x="11770" y="529"/>
                </a:cubicBezTo>
                <a:cubicBezTo>
                  <a:pt x="11748" y="545"/>
                  <a:pt x="11721" y="552"/>
                  <a:pt x="11691" y="552"/>
                </a:cubicBezTo>
                <a:moveTo>
                  <a:pt x="11994" y="552"/>
                </a:moveTo>
                <a:cubicBezTo>
                  <a:pt x="11946" y="552"/>
                  <a:pt x="11922" y="523"/>
                  <a:pt x="11922" y="465"/>
                </a:cubicBezTo>
                <a:lnTo>
                  <a:pt x="11922" y="206"/>
                </a:lnTo>
                <a:lnTo>
                  <a:pt x="11861" y="206"/>
                </a:lnTo>
                <a:lnTo>
                  <a:pt x="11861" y="159"/>
                </a:lnTo>
                <a:lnTo>
                  <a:pt x="11922" y="159"/>
                </a:lnTo>
                <a:lnTo>
                  <a:pt x="11922" y="27"/>
                </a:lnTo>
                <a:lnTo>
                  <a:pt x="11972" y="0"/>
                </a:lnTo>
                <a:lnTo>
                  <a:pt x="11972" y="159"/>
                </a:lnTo>
                <a:lnTo>
                  <a:pt x="12062" y="159"/>
                </a:lnTo>
                <a:lnTo>
                  <a:pt x="12062" y="206"/>
                </a:lnTo>
                <a:lnTo>
                  <a:pt x="11972" y="206"/>
                </a:lnTo>
                <a:lnTo>
                  <a:pt x="11972" y="442"/>
                </a:lnTo>
                <a:cubicBezTo>
                  <a:pt x="11972" y="462"/>
                  <a:pt x="11974" y="477"/>
                  <a:pt x="11979" y="487"/>
                </a:cubicBezTo>
                <a:cubicBezTo>
                  <a:pt x="11984" y="498"/>
                  <a:pt x="11995" y="503"/>
                  <a:pt x="12009" y="503"/>
                </a:cubicBezTo>
                <a:cubicBezTo>
                  <a:pt x="12025" y="503"/>
                  <a:pt x="12043" y="495"/>
                  <a:pt x="12064" y="480"/>
                </a:cubicBezTo>
                <a:lnTo>
                  <a:pt x="12059" y="536"/>
                </a:lnTo>
                <a:cubicBezTo>
                  <a:pt x="12038" y="546"/>
                  <a:pt x="12017" y="552"/>
                  <a:pt x="11994" y="552"/>
                </a:cubicBezTo>
                <a:moveTo>
                  <a:pt x="12378" y="544"/>
                </a:moveTo>
                <a:lnTo>
                  <a:pt x="12378" y="507"/>
                </a:lnTo>
                <a:cubicBezTo>
                  <a:pt x="12366" y="524"/>
                  <a:pt x="12353" y="536"/>
                  <a:pt x="12340" y="543"/>
                </a:cubicBezTo>
                <a:cubicBezTo>
                  <a:pt x="12327" y="549"/>
                  <a:pt x="12309" y="552"/>
                  <a:pt x="12290" y="552"/>
                </a:cubicBezTo>
                <a:cubicBezTo>
                  <a:pt x="12244" y="552"/>
                  <a:pt x="12210" y="538"/>
                  <a:pt x="12190" y="511"/>
                </a:cubicBezTo>
                <a:cubicBezTo>
                  <a:pt x="12169" y="482"/>
                  <a:pt x="12159" y="436"/>
                  <a:pt x="12159" y="373"/>
                </a:cubicBezTo>
                <a:lnTo>
                  <a:pt x="12159" y="159"/>
                </a:lnTo>
                <a:lnTo>
                  <a:pt x="12208" y="159"/>
                </a:lnTo>
                <a:lnTo>
                  <a:pt x="12208" y="394"/>
                </a:lnTo>
                <a:cubicBezTo>
                  <a:pt x="12208" y="431"/>
                  <a:pt x="12215" y="460"/>
                  <a:pt x="12230" y="479"/>
                </a:cubicBezTo>
                <a:cubicBezTo>
                  <a:pt x="12245" y="497"/>
                  <a:pt x="12265" y="505"/>
                  <a:pt x="12290" y="505"/>
                </a:cubicBezTo>
                <a:cubicBezTo>
                  <a:pt x="12349" y="505"/>
                  <a:pt x="12378" y="468"/>
                  <a:pt x="12378" y="395"/>
                </a:cubicBezTo>
                <a:lnTo>
                  <a:pt x="12378" y="159"/>
                </a:lnTo>
                <a:lnTo>
                  <a:pt x="12428" y="159"/>
                </a:lnTo>
                <a:lnTo>
                  <a:pt x="12428" y="544"/>
                </a:lnTo>
                <a:lnTo>
                  <a:pt x="12378" y="544"/>
                </a:lnTo>
                <a:moveTo>
                  <a:pt x="12554" y="544"/>
                </a:moveTo>
                <a:lnTo>
                  <a:pt x="12554" y="159"/>
                </a:lnTo>
                <a:lnTo>
                  <a:pt x="12603" y="159"/>
                </a:lnTo>
                <a:lnTo>
                  <a:pt x="12603" y="213"/>
                </a:lnTo>
                <a:cubicBezTo>
                  <a:pt x="12621" y="172"/>
                  <a:pt x="12651" y="151"/>
                  <a:pt x="12694" y="151"/>
                </a:cubicBezTo>
                <a:cubicBezTo>
                  <a:pt x="12714" y="151"/>
                  <a:pt x="12730" y="155"/>
                  <a:pt x="12743" y="166"/>
                </a:cubicBezTo>
                <a:lnTo>
                  <a:pt x="12736" y="217"/>
                </a:lnTo>
                <a:cubicBezTo>
                  <a:pt x="12721" y="207"/>
                  <a:pt x="12706" y="203"/>
                  <a:pt x="12689" y="203"/>
                </a:cubicBezTo>
                <a:cubicBezTo>
                  <a:pt x="12667" y="203"/>
                  <a:pt x="12647" y="212"/>
                  <a:pt x="12630" y="232"/>
                </a:cubicBezTo>
                <a:cubicBezTo>
                  <a:pt x="12612" y="252"/>
                  <a:pt x="12603" y="283"/>
                  <a:pt x="12603" y="326"/>
                </a:cubicBezTo>
                <a:lnTo>
                  <a:pt x="12603" y="544"/>
                </a:lnTo>
                <a:lnTo>
                  <a:pt x="12554" y="544"/>
                </a:lnTo>
                <a:moveTo>
                  <a:pt x="12952" y="552"/>
                </a:moveTo>
                <a:cubicBezTo>
                  <a:pt x="12904" y="552"/>
                  <a:pt x="12867" y="533"/>
                  <a:pt x="12838" y="494"/>
                </a:cubicBezTo>
                <a:cubicBezTo>
                  <a:pt x="12811" y="455"/>
                  <a:pt x="12796" y="408"/>
                  <a:pt x="12796" y="351"/>
                </a:cubicBezTo>
                <a:cubicBezTo>
                  <a:pt x="12796" y="288"/>
                  <a:pt x="12811" y="239"/>
                  <a:pt x="12838" y="204"/>
                </a:cubicBezTo>
                <a:cubicBezTo>
                  <a:pt x="12867" y="168"/>
                  <a:pt x="12904" y="151"/>
                  <a:pt x="12952" y="151"/>
                </a:cubicBezTo>
                <a:cubicBezTo>
                  <a:pt x="12992" y="151"/>
                  <a:pt x="13027" y="166"/>
                  <a:pt x="13053" y="197"/>
                </a:cubicBezTo>
                <a:cubicBezTo>
                  <a:pt x="13080" y="229"/>
                  <a:pt x="13093" y="275"/>
                  <a:pt x="13093" y="335"/>
                </a:cubicBezTo>
                <a:cubicBezTo>
                  <a:pt x="13093" y="350"/>
                  <a:pt x="13093" y="362"/>
                  <a:pt x="13092" y="372"/>
                </a:cubicBezTo>
                <a:lnTo>
                  <a:pt x="12848" y="372"/>
                </a:lnTo>
                <a:cubicBezTo>
                  <a:pt x="12852" y="413"/>
                  <a:pt x="12863" y="445"/>
                  <a:pt x="12881" y="468"/>
                </a:cubicBezTo>
                <a:cubicBezTo>
                  <a:pt x="12900" y="492"/>
                  <a:pt x="12924" y="504"/>
                  <a:pt x="12954" y="504"/>
                </a:cubicBezTo>
                <a:cubicBezTo>
                  <a:pt x="12983" y="504"/>
                  <a:pt x="13009" y="494"/>
                  <a:pt x="13034" y="474"/>
                </a:cubicBezTo>
                <a:lnTo>
                  <a:pt x="13061" y="509"/>
                </a:lnTo>
                <a:cubicBezTo>
                  <a:pt x="13028" y="538"/>
                  <a:pt x="12991" y="552"/>
                  <a:pt x="12952" y="552"/>
                </a:cubicBezTo>
                <a:moveTo>
                  <a:pt x="12847" y="326"/>
                </a:moveTo>
                <a:lnTo>
                  <a:pt x="13043" y="326"/>
                </a:lnTo>
                <a:cubicBezTo>
                  <a:pt x="13043" y="279"/>
                  <a:pt x="13033" y="245"/>
                  <a:pt x="13014" y="226"/>
                </a:cubicBezTo>
                <a:cubicBezTo>
                  <a:pt x="12997" y="207"/>
                  <a:pt x="12975" y="197"/>
                  <a:pt x="12952" y="197"/>
                </a:cubicBezTo>
                <a:cubicBezTo>
                  <a:pt x="12922" y="197"/>
                  <a:pt x="12897" y="209"/>
                  <a:pt x="12878" y="230"/>
                </a:cubicBezTo>
                <a:cubicBezTo>
                  <a:pt x="12859" y="251"/>
                  <a:pt x="12848" y="283"/>
                  <a:pt x="12847" y="3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b2356a91a3_0_1376"/>
          <p:cNvSpPr/>
          <p:nvPr/>
        </p:nvSpPr>
        <p:spPr>
          <a:xfrm>
            <a:off x="839890" y="2787017"/>
            <a:ext cx="3716466" cy="228251"/>
          </a:xfrm>
          <a:custGeom>
            <a:rect b="b" l="l" r="r" t="t"/>
            <a:pathLst>
              <a:path extrusionOk="0" h="699" w="11381">
                <a:moveTo>
                  <a:pt x="227" y="545"/>
                </a:moveTo>
                <a:lnTo>
                  <a:pt x="227" y="507"/>
                </a:lnTo>
                <a:cubicBezTo>
                  <a:pt x="195" y="538"/>
                  <a:pt x="160" y="554"/>
                  <a:pt x="121" y="554"/>
                </a:cubicBezTo>
                <a:cubicBezTo>
                  <a:pt x="85" y="554"/>
                  <a:pt x="55" y="543"/>
                  <a:pt x="33" y="520"/>
                </a:cubicBezTo>
                <a:cubicBezTo>
                  <a:pt x="11" y="498"/>
                  <a:pt x="0" y="466"/>
                  <a:pt x="0" y="424"/>
                </a:cubicBezTo>
                <a:cubicBezTo>
                  <a:pt x="0" y="382"/>
                  <a:pt x="12" y="351"/>
                  <a:pt x="37" y="330"/>
                </a:cubicBezTo>
                <a:cubicBezTo>
                  <a:pt x="63" y="307"/>
                  <a:pt x="94" y="296"/>
                  <a:pt x="130" y="296"/>
                </a:cubicBezTo>
                <a:cubicBezTo>
                  <a:pt x="163" y="296"/>
                  <a:pt x="195" y="306"/>
                  <a:pt x="227" y="324"/>
                </a:cubicBezTo>
                <a:lnTo>
                  <a:pt x="227" y="292"/>
                </a:lnTo>
                <a:cubicBezTo>
                  <a:pt x="227" y="229"/>
                  <a:pt x="201" y="197"/>
                  <a:pt x="149" y="197"/>
                </a:cubicBezTo>
                <a:cubicBezTo>
                  <a:pt x="115" y="197"/>
                  <a:pt x="79" y="211"/>
                  <a:pt x="42" y="238"/>
                </a:cubicBezTo>
                <a:lnTo>
                  <a:pt x="29" y="193"/>
                </a:lnTo>
                <a:cubicBezTo>
                  <a:pt x="69" y="166"/>
                  <a:pt x="111" y="151"/>
                  <a:pt x="153" y="151"/>
                </a:cubicBezTo>
                <a:cubicBezTo>
                  <a:pt x="168" y="151"/>
                  <a:pt x="181" y="153"/>
                  <a:pt x="194" y="156"/>
                </a:cubicBezTo>
                <a:cubicBezTo>
                  <a:pt x="206" y="160"/>
                  <a:pt x="219" y="167"/>
                  <a:pt x="231" y="177"/>
                </a:cubicBezTo>
                <a:cubicBezTo>
                  <a:pt x="244" y="186"/>
                  <a:pt x="254" y="200"/>
                  <a:pt x="261" y="218"/>
                </a:cubicBezTo>
                <a:cubicBezTo>
                  <a:pt x="269" y="237"/>
                  <a:pt x="272" y="258"/>
                  <a:pt x="272" y="284"/>
                </a:cubicBezTo>
                <a:lnTo>
                  <a:pt x="272" y="545"/>
                </a:lnTo>
                <a:lnTo>
                  <a:pt x="227" y="545"/>
                </a:lnTo>
                <a:moveTo>
                  <a:pt x="127" y="509"/>
                </a:moveTo>
                <a:cubicBezTo>
                  <a:pt x="163" y="509"/>
                  <a:pt x="197" y="488"/>
                  <a:pt x="227" y="448"/>
                </a:cubicBezTo>
                <a:lnTo>
                  <a:pt x="227" y="375"/>
                </a:lnTo>
                <a:cubicBezTo>
                  <a:pt x="197" y="353"/>
                  <a:pt x="166" y="343"/>
                  <a:pt x="136" y="343"/>
                </a:cubicBezTo>
                <a:cubicBezTo>
                  <a:pt x="109" y="343"/>
                  <a:pt x="88" y="350"/>
                  <a:pt x="71" y="363"/>
                </a:cubicBezTo>
                <a:cubicBezTo>
                  <a:pt x="54" y="377"/>
                  <a:pt x="45" y="397"/>
                  <a:pt x="45" y="424"/>
                </a:cubicBezTo>
                <a:cubicBezTo>
                  <a:pt x="45" y="449"/>
                  <a:pt x="53" y="469"/>
                  <a:pt x="67" y="485"/>
                </a:cubicBezTo>
                <a:cubicBezTo>
                  <a:pt x="82" y="500"/>
                  <a:pt x="101" y="509"/>
                  <a:pt x="127" y="509"/>
                </a:cubicBezTo>
                <a:moveTo>
                  <a:pt x="485" y="554"/>
                </a:moveTo>
                <a:cubicBezTo>
                  <a:pt x="438" y="554"/>
                  <a:pt x="397" y="532"/>
                  <a:pt x="362" y="487"/>
                </a:cubicBezTo>
                <a:lnTo>
                  <a:pt x="396" y="455"/>
                </a:lnTo>
                <a:cubicBezTo>
                  <a:pt x="423" y="490"/>
                  <a:pt x="455" y="507"/>
                  <a:pt x="489" y="507"/>
                </a:cubicBezTo>
                <a:cubicBezTo>
                  <a:pt x="509" y="507"/>
                  <a:pt x="527" y="503"/>
                  <a:pt x="539" y="493"/>
                </a:cubicBezTo>
                <a:cubicBezTo>
                  <a:pt x="552" y="482"/>
                  <a:pt x="559" y="469"/>
                  <a:pt x="559" y="452"/>
                </a:cubicBezTo>
                <a:cubicBezTo>
                  <a:pt x="559" y="441"/>
                  <a:pt x="557" y="431"/>
                  <a:pt x="552" y="422"/>
                </a:cubicBezTo>
                <a:cubicBezTo>
                  <a:pt x="548" y="414"/>
                  <a:pt x="540" y="405"/>
                  <a:pt x="530" y="398"/>
                </a:cubicBezTo>
                <a:cubicBezTo>
                  <a:pt x="520" y="390"/>
                  <a:pt x="511" y="385"/>
                  <a:pt x="503" y="381"/>
                </a:cubicBezTo>
                <a:cubicBezTo>
                  <a:pt x="495" y="377"/>
                  <a:pt x="484" y="372"/>
                  <a:pt x="471" y="366"/>
                </a:cubicBezTo>
                <a:cubicBezTo>
                  <a:pt x="453" y="358"/>
                  <a:pt x="440" y="352"/>
                  <a:pt x="429" y="346"/>
                </a:cubicBezTo>
                <a:cubicBezTo>
                  <a:pt x="418" y="340"/>
                  <a:pt x="407" y="332"/>
                  <a:pt x="396" y="324"/>
                </a:cubicBezTo>
                <a:cubicBezTo>
                  <a:pt x="385" y="314"/>
                  <a:pt x="376" y="303"/>
                  <a:pt x="371" y="292"/>
                </a:cubicBezTo>
                <a:cubicBezTo>
                  <a:pt x="366" y="279"/>
                  <a:pt x="363" y="264"/>
                  <a:pt x="363" y="249"/>
                </a:cubicBezTo>
                <a:cubicBezTo>
                  <a:pt x="363" y="220"/>
                  <a:pt x="374" y="197"/>
                  <a:pt x="395" y="179"/>
                </a:cubicBezTo>
                <a:cubicBezTo>
                  <a:pt x="417" y="159"/>
                  <a:pt x="444" y="151"/>
                  <a:pt x="478" y="151"/>
                </a:cubicBezTo>
                <a:cubicBezTo>
                  <a:pt x="526" y="151"/>
                  <a:pt x="564" y="171"/>
                  <a:pt x="595" y="210"/>
                </a:cubicBezTo>
                <a:lnTo>
                  <a:pt x="563" y="239"/>
                </a:lnTo>
                <a:cubicBezTo>
                  <a:pt x="537" y="212"/>
                  <a:pt x="508" y="198"/>
                  <a:pt x="477" y="198"/>
                </a:cubicBezTo>
                <a:cubicBezTo>
                  <a:pt x="457" y="198"/>
                  <a:pt x="440" y="203"/>
                  <a:pt x="428" y="212"/>
                </a:cubicBezTo>
                <a:cubicBezTo>
                  <a:pt x="416" y="220"/>
                  <a:pt x="410" y="232"/>
                  <a:pt x="410" y="249"/>
                </a:cubicBezTo>
                <a:cubicBezTo>
                  <a:pt x="410" y="256"/>
                  <a:pt x="411" y="263"/>
                  <a:pt x="414" y="269"/>
                </a:cubicBezTo>
                <a:cubicBezTo>
                  <a:pt x="418" y="276"/>
                  <a:pt x="421" y="282"/>
                  <a:pt x="426" y="286"/>
                </a:cubicBezTo>
                <a:cubicBezTo>
                  <a:pt x="430" y="290"/>
                  <a:pt x="437" y="295"/>
                  <a:pt x="445" y="300"/>
                </a:cubicBezTo>
                <a:cubicBezTo>
                  <a:pt x="454" y="306"/>
                  <a:pt x="461" y="309"/>
                  <a:pt x="466" y="312"/>
                </a:cubicBezTo>
                <a:cubicBezTo>
                  <a:pt x="472" y="314"/>
                  <a:pt x="480" y="318"/>
                  <a:pt x="492" y="322"/>
                </a:cubicBezTo>
                <a:cubicBezTo>
                  <a:pt x="505" y="328"/>
                  <a:pt x="516" y="333"/>
                  <a:pt x="524" y="338"/>
                </a:cubicBezTo>
                <a:cubicBezTo>
                  <a:pt x="532" y="341"/>
                  <a:pt x="542" y="346"/>
                  <a:pt x="554" y="354"/>
                </a:cubicBezTo>
                <a:cubicBezTo>
                  <a:pt x="566" y="362"/>
                  <a:pt x="575" y="370"/>
                  <a:pt x="581" y="377"/>
                </a:cubicBezTo>
                <a:cubicBezTo>
                  <a:pt x="588" y="385"/>
                  <a:pt x="593" y="396"/>
                  <a:pt x="597" y="408"/>
                </a:cubicBezTo>
                <a:cubicBezTo>
                  <a:pt x="603" y="420"/>
                  <a:pt x="605" y="434"/>
                  <a:pt x="605" y="448"/>
                </a:cubicBezTo>
                <a:cubicBezTo>
                  <a:pt x="605" y="481"/>
                  <a:pt x="594" y="506"/>
                  <a:pt x="573" y="525"/>
                </a:cubicBezTo>
                <a:cubicBezTo>
                  <a:pt x="551" y="544"/>
                  <a:pt x="521" y="554"/>
                  <a:pt x="485" y="554"/>
                </a:cubicBezTo>
                <a:moveTo>
                  <a:pt x="987" y="554"/>
                </a:moveTo>
                <a:cubicBezTo>
                  <a:pt x="943" y="554"/>
                  <a:pt x="908" y="536"/>
                  <a:pt x="883" y="501"/>
                </a:cubicBezTo>
                <a:cubicBezTo>
                  <a:pt x="858" y="466"/>
                  <a:pt x="844" y="416"/>
                  <a:pt x="844" y="353"/>
                </a:cubicBezTo>
                <a:cubicBezTo>
                  <a:pt x="844" y="290"/>
                  <a:pt x="858" y="241"/>
                  <a:pt x="884" y="205"/>
                </a:cubicBezTo>
                <a:cubicBezTo>
                  <a:pt x="911" y="170"/>
                  <a:pt x="946" y="151"/>
                  <a:pt x="992" y="151"/>
                </a:cubicBezTo>
                <a:cubicBezTo>
                  <a:pt x="1019" y="151"/>
                  <a:pt x="1042" y="158"/>
                  <a:pt x="1062" y="173"/>
                </a:cubicBezTo>
                <a:cubicBezTo>
                  <a:pt x="1083" y="186"/>
                  <a:pt x="1097" y="206"/>
                  <a:pt x="1107" y="232"/>
                </a:cubicBezTo>
                <a:lnTo>
                  <a:pt x="1062" y="250"/>
                </a:lnTo>
                <a:cubicBezTo>
                  <a:pt x="1049" y="216"/>
                  <a:pt x="1025" y="199"/>
                  <a:pt x="990" y="199"/>
                </a:cubicBezTo>
                <a:cubicBezTo>
                  <a:pt x="927" y="199"/>
                  <a:pt x="896" y="250"/>
                  <a:pt x="896" y="353"/>
                </a:cubicBezTo>
                <a:cubicBezTo>
                  <a:pt x="896" y="455"/>
                  <a:pt x="927" y="507"/>
                  <a:pt x="988" y="507"/>
                </a:cubicBezTo>
                <a:cubicBezTo>
                  <a:pt x="1008" y="507"/>
                  <a:pt x="1024" y="501"/>
                  <a:pt x="1037" y="491"/>
                </a:cubicBezTo>
                <a:cubicBezTo>
                  <a:pt x="1052" y="480"/>
                  <a:pt x="1062" y="466"/>
                  <a:pt x="1067" y="448"/>
                </a:cubicBezTo>
                <a:lnTo>
                  <a:pt x="1111" y="466"/>
                </a:lnTo>
                <a:cubicBezTo>
                  <a:pt x="1103" y="493"/>
                  <a:pt x="1088" y="514"/>
                  <a:pt x="1065" y="530"/>
                </a:cubicBezTo>
                <a:cubicBezTo>
                  <a:pt x="1043" y="546"/>
                  <a:pt x="1016" y="554"/>
                  <a:pt x="987" y="554"/>
                </a:cubicBezTo>
                <a:moveTo>
                  <a:pt x="1335" y="554"/>
                </a:moveTo>
                <a:cubicBezTo>
                  <a:pt x="1289" y="554"/>
                  <a:pt x="1251" y="536"/>
                  <a:pt x="1223" y="501"/>
                </a:cubicBezTo>
                <a:cubicBezTo>
                  <a:pt x="1195" y="466"/>
                  <a:pt x="1182" y="416"/>
                  <a:pt x="1182" y="353"/>
                </a:cubicBezTo>
                <a:cubicBezTo>
                  <a:pt x="1182" y="290"/>
                  <a:pt x="1195" y="241"/>
                  <a:pt x="1224" y="205"/>
                </a:cubicBezTo>
                <a:cubicBezTo>
                  <a:pt x="1251" y="170"/>
                  <a:pt x="1289" y="151"/>
                  <a:pt x="1335" y="151"/>
                </a:cubicBezTo>
                <a:cubicBezTo>
                  <a:pt x="1381" y="151"/>
                  <a:pt x="1419" y="170"/>
                  <a:pt x="1446" y="205"/>
                </a:cubicBezTo>
                <a:cubicBezTo>
                  <a:pt x="1474" y="239"/>
                  <a:pt x="1488" y="289"/>
                  <a:pt x="1488" y="352"/>
                </a:cubicBezTo>
                <a:cubicBezTo>
                  <a:pt x="1488" y="415"/>
                  <a:pt x="1474" y="465"/>
                  <a:pt x="1446" y="500"/>
                </a:cubicBezTo>
                <a:cubicBezTo>
                  <a:pt x="1419" y="536"/>
                  <a:pt x="1381" y="554"/>
                  <a:pt x="1335" y="554"/>
                </a:cubicBezTo>
                <a:moveTo>
                  <a:pt x="1335" y="507"/>
                </a:moveTo>
                <a:cubicBezTo>
                  <a:pt x="1367" y="507"/>
                  <a:pt x="1392" y="493"/>
                  <a:pt x="1410" y="466"/>
                </a:cubicBezTo>
                <a:cubicBezTo>
                  <a:pt x="1428" y="439"/>
                  <a:pt x="1437" y="401"/>
                  <a:pt x="1437" y="352"/>
                </a:cubicBezTo>
                <a:cubicBezTo>
                  <a:pt x="1437" y="305"/>
                  <a:pt x="1429" y="267"/>
                  <a:pt x="1411" y="239"/>
                </a:cubicBezTo>
                <a:cubicBezTo>
                  <a:pt x="1393" y="212"/>
                  <a:pt x="1368" y="199"/>
                  <a:pt x="1335" y="199"/>
                </a:cubicBezTo>
                <a:cubicBezTo>
                  <a:pt x="1302" y="199"/>
                  <a:pt x="1277" y="212"/>
                  <a:pt x="1259" y="238"/>
                </a:cubicBezTo>
                <a:cubicBezTo>
                  <a:pt x="1241" y="264"/>
                  <a:pt x="1232" y="303"/>
                  <a:pt x="1232" y="353"/>
                </a:cubicBezTo>
                <a:cubicBezTo>
                  <a:pt x="1232" y="402"/>
                  <a:pt x="1241" y="439"/>
                  <a:pt x="1259" y="466"/>
                </a:cubicBezTo>
                <a:cubicBezTo>
                  <a:pt x="1277" y="493"/>
                  <a:pt x="1302" y="507"/>
                  <a:pt x="1335" y="507"/>
                </a:cubicBezTo>
                <a:moveTo>
                  <a:pt x="1810" y="545"/>
                </a:moveTo>
                <a:lnTo>
                  <a:pt x="1810" y="311"/>
                </a:lnTo>
                <a:cubicBezTo>
                  <a:pt x="1810" y="271"/>
                  <a:pt x="1802" y="243"/>
                  <a:pt x="1788" y="225"/>
                </a:cubicBezTo>
                <a:cubicBezTo>
                  <a:pt x="1773" y="207"/>
                  <a:pt x="1753" y="199"/>
                  <a:pt x="1726" y="199"/>
                </a:cubicBezTo>
                <a:cubicBezTo>
                  <a:pt x="1668" y="199"/>
                  <a:pt x="1639" y="236"/>
                  <a:pt x="1639" y="309"/>
                </a:cubicBezTo>
                <a:lnTo>
                  <a:pt x="1639" y="545"/>
                </a:lnTo>
                <a:lnTo>
                  <a:pt x="1590" y="545"/>
                </a:lnTo>
                <a:lnTo>
                  <a:pt x="1590" y="159"/>
                </a:lnTo>
                <a:lnTo>
                  <a:pt x="1639" y="159"/>
                </a:lnTo>
                <a:lnTo>
                  <a:pt x="1639" y="203"/>
                </a:lnTo>
                <a:cubicBezTo>
                  <a:pt x="1660" y="168"/>
                  <a:pt x="1691" y="151"/>
                  <a:pt x="1732" y="151"/>
                </a:cubicBezTo>
                <a:cubicBezTo>
                  <a:pt x="1775" y="151"/>
                  <a:pt x="1807" y="166"/>
                  <a:pt x="1828" y="194"/>
                </a:cubicBezTo>
                <a:cubicBezTo>
                  <a:pt x="1849" y="223"/>
                  <a:pt x="1860" y="269"/>
                  <a:pt x="1860" y="332"/>
                </a:cubicBezTo>
                <a:lnTo>
                  <a:pt x="1860" y="545"/>
                </a:lnTo>
                <a:lnTo>
                  <a:pt x="1810" y="545"/>
                </a:lnTo>
                <a:moveTo>
                  <a:pt x="2071" y="554"/>
                </a:moveTo>
                <a:cubicBezTo>
                  <a:pt x="2024" y="554"/>
                  <a:pt x="2001" y="525"/>
                  <a:pt x="2001" y="466"/>
                </a:cubicBezTo>
                <a:lnTo>
                  <a:pt x="2001" y="207"/>
                </a:lnTo>
                <a:lnTo>
                  <a:pt x="1940" y="207"/>
                </a:lnTo>
                <a:lnTo>
                  <a:pt x="1940" y="159"/>
                </a:lnTo>
                <a:lnTo>
                  <a:pt x="2001" y="159"/>
                </a:lnTo>
                <a:lnTo>
                  <a:pt x="2001" y="27"/>
                </a:lnTo>
                <a:lnTo>
                  <a:pt x="2049" y="0"/>
                </a:lnTo>
                <a:lnTo>
                  <a:pt x="2049" y="159"/>
                </a:lnTo>
                <a:lnTo>
                  <a:pt x="2141" y="159"/>
                </a:lnTo>
                <a:lnTo>
                  <a:pt x="2141" y="207"/>
                </a:lnTo>
                <a:lnTo>
                  <a:pt x="2049" y="207"/>
                </a:lnTo>
                <a:lnTo>
                  <a:pt x="2049" y="443"/>
                </a:lnTo>
                <a:cubicBezTo>
                  <a:pt x="2049" y="463"/>
                  <a:pt x="2053" y="478"/>
                  <a:pt x="2057" y="488"/>
                </a:cubicBezTo>
                <a:cubicBezTo>
                  <a:pt x="2063" y="499"/>
                  <a:pt x="2072" y="505"/>
                  <a:pt x="2088" y="505"/>
                </a:cubicBezTo>
                <a:cubicBezTo>
                  <a:pt x="2103" y="505"/>
                  <a:pt x="2121" y="497"/>
                  <a:pt x="2142" y="481"/>
                </a:cubicBezTo>
                <a:lnTo>
                  <a:pt x="2136" y="537"/>
                </a:lnTo>
                <a:cubicBezTo>
                  <a:pt x="2117" y="548"/>
                  <a:pt x="2094" y="554"/>
                  <a:pt x="2071" y="554"/>
                </a:cubicBezTo>
                <a:moveTo>
                  <a:pt x="2438" y="545"/>
                </a:moveTo>
                <a:lnTo>
                  <a:pt x="2438" y="507"/>
                </a:lnTo>
                <a:cubicBezTo>
                  <a:pt x="2406" y="538"/>
                  <a:pt x="2371" y="554"/>
                  <a:pt x="2334" y="554"/>
                </a:cubicBezTo>
                <a:cubicBezTo>
                  <a:pt x="2296" y="554"/>
                  <a:pt x="2266" y="543"/>
                  <a:pt x="2244" y="520"/>
                </a:cubicBezTo>
                <a:cubicBezTo>
                  <a:pt x="2222" y="498"/>
                  <a:pt x="2212" y="466"/>
                  <a:pt x="2212" y="424"/>
                </a:cubicBezTo>
                <a:cubicBezTo>
                  <a:pt x="2212" y="382"/>
                  <a:pt x="2225" y="351"/>
                  <a:pt x="2249" y="330"/>
                </a:cubicBezTo>
                <a:cubicBezTo>
                  <a:pt x="2274" y="307"/>
                  <a:pt x="2305" y="296"/>
                  <a:pt x="2343" y="296"/>
                </a:cubicBezTo>
                <a:cubicBezTo>
                  <a:pt x="2376" y="296"/>
                  <a:pt x="2408" y="306"/>
                  <a:pt x="2438" y="324"/>
                </a:cubicBezTo>
                <a:lnTo>
                  <a:pt x="2438" y="292"/>
                </a:lnTo>
                <a:cubicBezTo>
                  <a:pt x="2438" y="229"/>
                  <a:pt x="2413" y="197"/>
                  <a:pt x="2360" y="197"/>
                </a:cubicBezTo>
                <a:cubicBezTo>
                  <a:pt x="2327" y="197"/>
                  <a:pt x="2291" y="211"/>
                  <a:pt x="2254" y="238"/>
                </a:cubicBezTo>
                <a:lnTo>
                  <a:pt x="2240" y="193"/>
                </a:lnTo>
                <a:cubicBezTo>
                  <a:pt x="2281" y="166"/>
                  <a:pt x="2323" y="151"/>
                  <a:pt x="2366" y="151"/>
                </a:cubicBezTo>
                <a:cubicBezTo>
                  <a:pt x="2380" y="151"/>
                  <a:pt x="2393" y="153"/>
                  <a:pt x="2405" y="156"/>
                </a:cubicBezTo>
                <a:cubicBezTo>
                  <a:pt x="2419" y="160"/>
                  <a:pt x="2431" y="167"/>
                  <a:pt x="2444" y="177"/>
                </a:cubicBezTo>
                <a:cubicBezTo>
                  <a:pt x="2456" y="186"/>
                  <a:pt x="2466" y="200"/>
                  <a:pt x="2473" y="218"/>
                </a:cubicBezTo>
                <a:cubicBezTo>
                  <a:pt x="2480" y="237"/>
                  <a:pt x="2485" y="258"/>
                  <a:pt x="2485" y="284"/>
                </a:cubicBezTo>
                <a:lnTo>
                  <a:pt x="2485" y="545"/>
                </a:lnTo>
                <a:lnTo>
                  <a:pt x="2438" y="545"/>
                </a:lnTo>
                <a:moveTo>
                  <a:pt x="2338" y="509"/>
                </a:moveTo>
                <a:cubicBezTo>
                  <a:pt x="2376" y="509"/>
                  <a:pt x="2409" y="488"/>
                  <a:pt x="2438" y="448"/>
                </a:cubicBezTo>
                <a:lnTo>
                  <a:pt x="2438" y="375"/>
                </a:lnTo>
                <a:cubicBezTo>
                  <a:pt x="2410" y="353"/>
                  <a:pt x="2379" y="343"/>
                  <a:pt x="2347" y="343"/>
                </a:cubicBezTo>
                <a:cubicBezTo>
                  <a:pt x="2322" y="343"/>
                  <a:pt x="2300" y="350"/>
                  <a:pt x="2283" y="363"/>
                </a:cubicBezTo>
                <a:cubicBezTo>
                  <a:pt x="2266" y="377"/>
                  <a:pt x="2258" y="397"/>
                  <a:pt x="2258" y="424"/>
                </a:cubicBezTo>
                <a:cubicBezTo>
                  <a:pt x="2258" y="449"/>
                  <a:pt x="2264" y="469"/>
                  <a:pt x="2279" y="485"/>
                </a:cubicBezTo>
                <a:cubicBezTo>
                  <a:pt x="2293" y="500"/>
                  <a:pt x="2313" y="509"/>
                  <a:pt x="2338" y="509"/>
                </a:cubicBezTo>
                <a:moveTo>
                  <a:pt x="2645" y="70"/>
                </a:moveTo>
                <a:cubicBezTo>
                  <a:pt x="2638" y="77"/>
                  <a:pt x="2630" y="81"/>
                  <a:pt x="2621" y="81"/>
                </a:cubicBezTo>
                <a:cubicBezTo>
                  <a:pt x="2613" y="81"/>
                  <a:pt x="2605" y="77"/>
                  <a:pt x="2598" y="70"/>
                </a:cubicBezTo>
                <a:cubicBezTo>
                  <a:pt x="2593" y="64"/>
                  <a:pt x="2589" y="56"/>
                  <a:pt x="2589" y="45"/>
                </a:cubicBezTo>
                <a:cubicBezTo>
                  <a:pt x="2589" y="36"/>
                  <a:pt x="2593" y="27"/>
                  <a:pt x="2598" y="20"/>
                </a:cubicBezTo>
                <a:cubicBezTo>
                  <a:pt x="2605" y="13"/>
                  <a:pt x="2613" y="9"/>
                  <a:pt x="2621" y="9"/>
                </a:cubicBezTo>
                <a:cubicBezTo>
                  <a:pt x="2631" y="9"/>
                  <a:pt x="2638" y="13"/>
                  <a:pt x="2645" y="20"/>
                </a:cubicBezTo>
                <a:cubicBezTo>
                  <a:pt x="2650" y="27"/>
                  <a:pt x="2653" y="36"/>
                  <a:pt x="2653" y="45"/>
                </a:cubicBezTo>
                <a:cubicBezTo>
                  <a:pt x="2653" y="56"/>
                  <a:pt x="2650" y="64"/>
                  <a:pt x="2645" y="70"/>
                </a:cubicBezTo>
                <a:moveTo>
                  <a:pt x="2597" y="545"/>
                </a:moveTo>
                <a:lnTo>
                  <a:pt x="2597" y="159"/>
                </a:lnTo>
                <a:lnTo>
                  <a:pt x="2646" y="159"/>
                </a:lnTo>
                <a:lnTo>
                  <a:pt x="2646" y="545"/>
                </a:lnTo>
                <a:lnTo>
                  <a:pt x="2597" y="545"/>
                </a:lnTo>
                <a:moveTo>
                  <a:pt x="2993" y="545"/>
                </a:moveTo>
                <a:lnTo>
                  <a:pt x="2993" y="311"/>
                </a:lnTo>
                <a:cubicBezTo>
                  <a:pt x="2993" y="271"/>
                  <a:pt x="2985" y="243"/>
                  <a:pt x="2971" y="225"/>
                </a:cubicBezTo>
                <a:cubicBezTo>
                  <a:pt x="2955" y="207"/>
                  <a:pt x="2936" y="199"/>
                  <a:pt x="2910" y="199"/>
                </a:cubicBezTo>
                <a:cubicBezTo>
                  <a:pt x="2851" y="199"/>
                  <a:pt x="2822" y="236"/>
                  <a:pt x="2822" y="309"/>
                </a:cubicBezTo>
                <a:lnTo>
                  <a:pt x="2822" y="545"/>
                </a:lnTo>
                <a:lnTo>
                  <a:pt x="2772" y="545"/>
                </a:lnTo>
                <a:lnTo>
                  <a:pt x="2772" y="159"/>
                </a:lnTo>
                <a:lnTo>
                  <a:pt x="2822" y="159"/>
                </a:lnTo>
                <a:lnTo>
                  <a:pt x="2822" y="203"/>
                </a:lnTo>
                <a:cubicBezTo>
                  <a:pt x="2844" y="168"/>
                  <a:pt x="2875" y="151"/>
                  <a:pt x="2915" y="151"/>
                </a:cubicBezTo>
                <a:cubicBezTo>
                  <a:pt x="2958" y="151"/>
                  <a:pt x="2991" y="166"/>
                  <a:pt x="3011" y="194"/>
                </a:cubicBezTo>
                <a:cubicBezTo>
                  <a:pt x="3031" y="223"/>
                  <a:pt x="3043" y="269"/>
                  <a:pt x="3043" y="332"/>
                </a:cubicBezTo>
                <a:lnTo>
                  <a:pt x="3043" y="545"/>
                </a:lnTo>
                <a:lnTo>
                  <a:pt x="2993" y="545"/>
                </a:lnTo>
                <a:moveTo>
                  <a:pt x="3296" y="554"/>
                </a:moveTo>
                <a:cubicBezTo>
                  <a:pt x="3250" y="554"/>
                  <a:pt x="3212" y="535"/>
                  <a:pt x="3184" y="495"/>
                </a:cubicBezTo>
                <a:cubicBezTo>
                  <a:pt x="3155" y="456"/>
                  <a:pt x="3141" y="409"/>
                  <a:pt x="3141" y="352"/>
                </a:cubicBezTo>
                <a:cubicBezTo>
                  <a:pt x="3141" y="289"/>
                  <a:pt x="3155" y="241"/>
                  <a:pt x="3184" y="205"/>
                </a:cubicBezTo>
                <a:cubicBezTo>
                  <a:pt x="3212" y="170"/>
                  <a:pt x="3250" y="151"/>
                  <a:pt x="3296" y="151"/>
                </a:cubicBezTo>
                <a:cubicBezTo>
                  <a:pt x="3338" y="151"/>
                  <a:pt x="3372" y="167"/>
                  <a:pt x="3399" y="199"/>
                </a:cubicBezTo>
                <a:cubicBezTo>
                  <a:pt x="3425" y="230"/>
                  <a:pt x="3438" y="276"/>
                  <a:pt x="3438" y="338"/>
                </a:cubicBezTo>
                <a:cubicBezTo>
                  <a:pt x="3438" y="351"/>
                  <a:pt x="3438" y="363"/>
                  <a:pt x="3437" y="375"/>
                </a:cubicBezTo>
                <a:lnTo>
                  <a:pt x="3194" y="375"/>
                </a:lnTo>
                <a:cubicBezTo>
                  <a:pt x="3197" y="414"/>
                  <a:pt x="3209" y="446"/>
                  <a:pt x="3227" y="471"/>
                </a:cubicBezTo>
                <a:cubicBezTo>
                  <a:pt x="3245" y="493"/>
                  <a:pt x="3269" y="505"/>
                  <a:pt x="3298" y="505"/>
                </a:cubicBezTo>
                <a:cubicBezTo>
                  <a:pt x="3327" y="505"/>
                  <a:pt x="3354" y="495"/>
                  <a:pt x="3380" y="475"/>
                </a:cubicBezTo>
                <a:lnTo>
                  <a:pt x="3406" y="510"/>
                </a:lnTo>
                <a:cubicBezTo>
                  <a:pt x="3373" y="539"/>
                  <a:pt x="3337" y="554"/>
                  <a:pt x="3296" y="554"/>
                </a:cubicBezTo>
                <a:moveTo>
                  <a:pt x="3191" y="327"/>
                </a:moveTo>
                <a:lnTo>
                  <a:pt x="3389" y="327"/>
                </a:lnTo>
                <a:cubicBezTo>
                  <a:pt x="3388" y="280"/>
                  <a:pt x="3379" y="248"/>
                  <a:pt x="3360" y="228"/>
                </a:cubicBezTo>
                <a:cubicBezTo>
                  <a:pt x="3341" y="209"/>
                  <a:pt x="3320" y="199"/>
                  <a:pt x="3296" y="199"/>
                </a:cubicBezTo>
                <a:cubicBezTo>
                  <a:pt x="3266" y="199"/>
                  <a:pt x="3242" y="210"/>
                  <a:pt x="3223" y="231"/>
                </a:cubicBezTo>
                <a:cubicBezTo>
                  <a:pt x="3203" y="252"/>
                  <a:pt x="3194" y="284"/>
                  <a:pt x="3191" y="327"/>
                </a:cubicBezTo>
                <a:moveTo>
                  <a:pt x="3536" y="545"/>
                </a:moveTo>
                <a:lnTo>
                  <a:pt x="3536" y="159"/>
                </a:lnTo>
                <a:lnTo>
                  <a:pt x="3585" y="159"/>
                </a:lnTo>
                <a:lnTo>
                  <a:pt x="3585" y="215"/>
                </a:lnTo>
                <a:cubicBezTo>
                  <a:pt x="3604" y="173"/>
                  <a:pt x="3633" y="151"/>
                  <a:pt x="3675" y="151"/>
                </a:cubicBezTo>
                <a:cubicBezTo>
                  <a:pt x="3695" y="151"/>
                  <a:pt x="3712" y="155"/>
                  <a:pt x="3726" y="167"/>
                </a:cubicBezTo>
                <a:lnTo>
                  <a:pt x="3718" y="218"/>
                </a:lnTo>
                <a:cubicBezTo>
                  <a:pt x="3704" y="209"/>
                  <a:pt x="3689" y="204"/>
                  <a:pt x="3672" y="204"/>
                </a:cubicBezTo>
                <a:cubicBezTo>
                  <a:pt x="3650" y="204"/>
                  <a:pt x="3630" y="215"/>
                  <a:pt x="3612" y="234"/>
                </a:cubicBezTo>
                <a:cubicBezTo>
                  <a:pt x="3594" y="254"/>
                  <a:pt x="3585" y="284"/>
                  <a:pt x="3585" y="327"/>
                </a:cubicBezTo>
                <a:lnTo>
                  <a:pt x="3585" y="545"/>
                </a:lnTo>
                <a:lnTo>
                  <a:pt x="3536" y="545"/>
                </a:lnTo>
                <a:moveTo>
                  <a:pt x="3847" y="70"/>
                </a:moveTo>
                <a:cubicBezTo>
                  <a:pt x="3842" y="77"/>
                  <a:pt x="3834" y="81"/>
                  <a:pt x="3824" y="81"/>
                </a:cubicBezTo>
                <a:cubicBezTo>
                  <a:pt x="3815" y="81"/>
                  <a:pt x="3808" y="77"/>
                  <a:pt x="3801" y="70"/>
                </a:cubicBezTo>
                <a:cubicBezTo>
                  <a:pt x="3795" y="64"/>
                  <a:pt x="3792" y="56"/>
                  <a:pt x="3792" y="45"/>
                </a:cubicBezTo>
                <a:cubicBezTo>
                  <a:pt x="3792" y="36"/>
                  <a:pt x="3795" y="27"/>
                  <a:pt x="3801" y="20"/>
                </a:cubicBezTo>
                <a:cubicBezTo>
                  <a:pt x="3808" y="13"/>
                  <a:pt x="3815" y="9"/>
                  <a:pt x="3825" y="9"/>
                </a:cubicBezTo>
                <a:cubicBezTo>
                  <a:pt x="3834" y="9"/>
                  <a:pt x="3842" y="13"/>
                  <a:pt x="3847" y="20"/>
                </a:cubicBezTo>
                <a:cubicBezTo>
                  <a:pt x="3854" y="27"/>
                  <a:pt x="3856" y="36"/>
                  <a:pt x="3856" y="45"/>
                </a:cubicBezTo>
                <a:cubicBezTo>
                  <a:pt x="3856" y="56"/>
                  <a:pt x="3854" y="64"/>
                  <a:pt x="3847" y="70"/>
                </a:cubicBezTo>
                <a:moveTo>
                  <a:pt x="3800" y="545"/>
                </a:moveTo>
                <a:lnTo>
                  <a:pt x="3800" y="159"/>
                </a:lnTo>
                <a:lnTo>
                  <a:pt x="3848" y="159"/>
                </a:lnTo>
                <a:lnTo>
                  <a:pt x="3848" y="545"/>
                </a:lnTo>
                <a:lnTo>
                  <a:pt x="3800" y="545"/>
                </a:lnTo>
                <a:moveTo>
                  <a:pt x="3962" y="545"/>
                </a:moveTo>
                <a:lnTo>
                  <a:pt x="3962" y="513"/>
                </a:lnTo>
                <a:lnTo>
                  <a:pt x="4144" y="207"/>
                </a:lnTo>
                <a:lnTo>
                  <a:pt x="3975" y="207"/>
                </a:lnTo>
                <a:lnTo>
                  <a:pt x="3975" y="159"/>
                </a:lnTo>
                <a:lnTo>
                  <a:pt x="4209" y="159"/>
                </a:lnTo>
                <a:lnTo>
                  <a:pt x="4209" y="192"/>
                </a:lnTo>
                <a:lnTo>
                  <a:pt x="4025" y="498"/>
                </a:lnTo>
                <a:lnTo>
                  <a:pt x="4209" y="498"/>
                </a:lnTo>
                <a:lnTo>
                  <a:pt x="4209" y="545"/>
                </a:lnTo>
                <a:lnTo>
                  <a:pt x="3962" y="545"/>
                </a:lnTo>
                <a:moveTo>
                  <a:pt x="4456" y="554"/>
                </a:moveTo>
                <a:cubicBezTo>
                  <a:pt x="4409" y="554"/>
                  <a:pt x="4372" y="535"/>
                  <a:pt x="4343" y="495"/>
                </a:cubicBezTo>
                <a:cubicBezTo>
                  <a:pt x="4315" y="456"/>
                  <a:pt x="4300" y="409"/>
                  <a:pt x="4300" y="352"/>
                </a:cubicBezTo>
                <a:cubicBezTo>
                  <a:pt x="4300" y="289"/>
                  <a:pt x="4315" y="241"/>
                  <a:pt x="4343" y="205"/>
                </a:cubicBezTo>
                <a:cubicBezTo>
                  <a:pt x="4372" y="170"/>
                  <a:pt x="4409" y="151"/>
                  <a:pt x="4456" y="151"/>
                </a:cubicBezTo>
                <a:cubicBezTo>
                  <a:pt x="4497" y="151"/>
                  <a:pt x="4531" y="167"/>
                  <a:pt x="4557" y="199"/>
                </a:cubicBezTo>
                <a:cubicBezTo>
                  <a:pt x="4584" y="230"/>
                  <a:pt x="4597" y="276"/>
                  <a:pt x="4597" y="338"/>
                </a:cubicBezTo>
                <a:cubicBezTo>
                  <a:pt x="4597" y="351"/>
                  <a:pt x="4597" y="363"/>
                  <a:pt x="4596" y="375"/>
                </a:cubicBezTo>
                <a:lnTo>
                  <a:pt x="4352" y="375"/>
                </a:lnTo>
                <a:cubicBezTo>
                  <a:pt x="4357" y="414"/>
                  <a:pt x="4368" y="446"/>
                  <a:pt x="4386" y="471"/>
                </a:cubicBezTo>
                <a:cubicBezTo>
                  <a:pt x="4404" y="493"/>
                  <a:pt x="4428" y="505"/>
                  <a:pt x="4458" y="505"/>
                </a:cubicBezTo>
                <a:cubicBezTo>
                  <a:pt x="4487" y="505"/>
                  <a:pt x="4513" y="495"/>
                  <a:pt x="4538" y="475"/>
                </a:cubicBezTo>
                <a:lnTo>
                  <a:pt x="4565" y="510"/>
                </a:lnTo>
                <a:cubicBezTo>
                  <a:pt x="4533" y="539"/>
                  <a:pt x="4497" y="554"/>
                  <a:pt x="4456" y="554"/>
                </a:cubicBezTo>
                <a:moveTo>
                  <a:pt x="4351" y="327"/>
                </a:moveTo>
                <a:lnTo>
                  <a:pt x="4547" y="327"/>
                </a:lnTo>
                <a:cubicBezTo>
                  <a:pt x="4547" y="280"/>
                  <a:pt x="4537" y="248"/>
                  <a:pt x="4519" y="228"/>
                </a:cubicBezTo>
                <a:cubicBezTo>
                  <a:pt x="4501" y="209"/>
                  <a:pt x="4480" y="199"/>
                  <a:pt x="4456" y="199"/>
                </a:cubicBezTo>
                <a:cubicBezTo>
                  <a:pt x="4426" y="199"/>
                  <a:pt x="4402" y="210"/>
                  <a:pt x="4382" y="231"/>
                </a:cubicBezTo>
                <a:cubicBezTo>
                  <a:pt x="4363" y="252"/>
                  <a:pt x="4352" y="284"/>
                  <a:pt x="4351" y="327"/>
                </a:cubicBezTo>
                <a:moveTo>
                  <a:pt x="4818" y="554"/>
                </a:moveTo>
                <a:cubicBezTo>
                  <a:pt x="4773" y="554"/>
                  <a:pt x="4737" y="536"/>
                  <a:pt x="4710" y="499"/>
                </a:cubicBezTo>
                <a:cubicBezTo>
                  <a:pt x="4684" y="463"/>
                  <a:pt x="4671" y="414"/>
                  <a:pt x="4671" y="352"/>
                </a:cubicBezTo>
                <a:cubicBezTo>
                  <a:pt x="4671" y="289"/>
                  <a:pt x="4684" y="241"/>
                  <a:pt x="4710" y="205"/>
                </a:cubicBezTo>
                <a:cubicBezTo>
                  <a:pt x="4737" y="170"/>
                  <a:pt x="4773" y="151"/>
                  <a:pt x="4818" y="151"/>
                </a:cubicBezTo>
                <a:cubicBezTo>
                  <a:pt x="4854" y="151"/>
                  <a:pt x="4886" y="164"/>
                  <a:pt x="4913" y="187"/>
                </a:cubicBezTo>
                <a:lnTo>
                  <a:pt x="4913" y="27"/>
                </a:lnTo>
                <a:lnTo>
                  <a:pt x="4963" y="0"/>
                </a:lnTo>
                <a:lnTo>
                  <a:pt x="4963" y="545"/>
                </a:lnTo>
                <a:lnTo>
                  <a:pt x="4913" y="545"/>
                </a:lnTo>
                <a:lnTo>
                  <a:pt x="4913" y="512"/>
                </a:lnTo>
                <a:cubicBezTo>
                  <a:pt x="4888" y="539"/>
                  <a:pt x="4856" y="554"/>
                  <a:pt x="4818" y="554"/>
                </a:cubicBezTo>
                <a:moveTo>
                  <a:pt x="4824" y="507"/>
                </a:moveTo>
                <a:cubicBezTo>
                  <a:pt x="4843" y="507"/>
                  <a:pt x="4859" y="501"/>
                  <a:pt x="4875" y="491"/>
                </a:cubicBezTo>
                <a:cubicBezTo>
                  <a:pt x="4891" y="480"/>
                  <a:pt x="4903" y="466"/>
                  <a:pt x="4913" y="447"/>
                </a:cubicBezTo>
                <a:lnTo>
                  <a:pt x="4913" y="255"/>
                </a:lnTo>
                <a:cubicBezTo>
                  <a:pt x="4892" y="217"/>
                  <a:pt x="4863" y="199"/>
                  <a:pt x="4824" y="199"/>
                </a:cubicBezTo>
                <a:cubicBezTo>
                  <a:pt x="4791" y="199"/>
                  <a:pt x="4767" y="212"/>
                  <a:pt x="4749" y="238"/>
                </a:cubicBezTo>
                <a:cubicBezTo>
                  <a:pt x="4731" y="266"/>
                  <a:pt x="4723" y="303"/>
                  <a:pt x="4723" y="352"/>
                </a:cubicBezTo>
                <a:cubicBezTo>
                  <a:pt x="4723" y="397"/>
                  <a:pt x="4731" y="434"/>
                  <a:pt x="4750" y="462"/>
                </a:cubicBezTo>
                <a:cubicBezTo>
                  <a:pt x="4769" y="492"/>
                  <a:pt x="4793" y="507"/>
                  <a:pt x="4824" y="507"/>
                </a:cubicBezTo>
                <a:moveTo>
                  <a:pt x="5456" y="545"/>
                </a:moveTo>
                <a:lnTo>
                  <a:pt x="5456" y="507"/>
                </a:lnTo>
                <a:cubicBezTo>
                  <a:pt x="5424" y="538"/>
                  <a:pt x="5388" y="554"/>
                  <a:pt x="5350" y="554"/>
                </a:cubicBezTo>
                <a:cubicBezTo>
                  <a:pt x="5313" y="554"/>
                  <a:pt x="5284" y="543"/>
                  <a:pt x="5262" y="520"/>
                </a:cubicBezTo>
                <a:cubicBezTo>
                  <a:pt x="5240" y="498"/>
                  <a:pt x="5229" y="466"/>
                  <a:pt x="5229" y="424"/>
                </a:cubicBezTo>
                <a:cubicBezTo>
                  <a:pt x="5229" y="382"/>
                  <a:pt x="5241" y="351"/>
                  <a:pt x="5266" y="330"/>
                </a:cubicBezTo>
                <a:cubicBezTo>
                  <a:pt x="5291" y="307"/>
                  <a:pt x="5322" y="296"/>
                  <a:pt x="5359" y="296"/>
                </a:cubicBezTo>
                <a:cubicBezTo>
                  <a:pt x="5392" y="296"/>
                  <a:pt x="5425" y="306"/>
                  <a:pt x="5456" y="324"/>
                </a:cubicBezTo>
                <a:lnTo>
                  <a:pt x="5456" y="292"/>
                </a:lnTo>
                <a:cubicBezTo>
                  <a:pt x="5456" y="229"/>
                  <a:pt x="5429" y="197"/>
                  <a:pt x="5377" y="197"/>
                </a:cubicBezTo>
                <a:cubicBezTo>
                  <a:pt x="5343" y="197"/>
                  <a:pt x="5308" y="211"/>
                  <a:pt x="5270" y="238"/>
                </a:cubicBezTo>
                <a:lnTo>
                  <a:pt x="5257" y="193"/>
                </a:lnTo>
                <a:cubicBezTo>
                  <a:pt x="5298" y="166"/>
                  <a:pt x="5340" y="151"/>
                  <a:pt x="5382" y="151"/>
                </a:cubicBezTo>
                <a:cubicBezTo>
                  <a:pt x="5396" y="151"/>
                  <a:pt x="5409" y="153"/>
                  <a:pt x="5423" y="156"/>
                </a:cubicBezTo>
                <a:cubicBezTo>
                  <a:pt x="5435" y="160"/>
                  <a:pt x="5448" y="167"/>
                  <a:pt x="5460" y="177"/>
                </a:cubicBezTo>
                <a:cubicBezTo>
                  <a:pt x="5472" y="186"/>
                  <a:pt x="5482" y="200"/>
                  <a:pt x="5490" y="218"/>
                </a:cubicBezTo>
                <a:cubicBezTo>
                  <a:pt x="5497" y="237"/>
                  <a:pt x="5501" y="258"/>
                  <a:pt x="5501" y="284"/>
                </a:cubicBezTo>
                <a:lnTo>
                  <a:pt x="5501" y="545"/>
                </a:lnTo>
                <a:lnTo>
                  <a:pt x="5456" y="545"/>
                </a:lnTo>
                <a:moveTo>
                  <a:pt x="5355" y="509"/>
                </a:moveTo>
                <a:cubicBezTo>
                  <a:pt x="5393" y="509"/>
                  <a:pt x="5426" y="488"/>
                  <a:pt x="5456" y="448"/>
                </a:cubicBezTo>
                <a:lnTo>
                  <a:pt x="5456" y="375"/>
                </a:lnTo>
                <a:cubicBezTo>
                  <a:pt x="5426" y="353"/>
                  <a:pt x="5396" y="343"/>
                  <a:pt x="5364" y="343"/>
                </a:cubicBezTo>
                <a:cubicBezTo>
                  <a:pt x="5338" y="343"/>
                  <a:pt x="5317" y="350"/>
                  <a:pt x="5300" y="363"/>
                </a:cubicBezTo>
                <a:cubicBezTo>
                  <a:pt x="5283" y="377"/>
                  <a:pt x="5274" y="397"/>
                  <a:pt x="5274" y="424"/>
                </a:cubicBezTo>
                <a:cubicBezTo>
                  <a:pt x="5274" y="449"/>
                  <a:pt x="5281" y="469"/>
                  <a:pt x="5296" y="485"/>
                </a:cubicBezTo>
                <a:cubicBezTo>
                  <a:pt x="5310" y="500"/>
                  <a:pt x="5330" y="509"/>
                  <a:pt x="5355" y="509"/>
                </a:cubicBezTo>
                <a:moveTo>
                  <a:pt x="5760" y="554"/>
                </a:moveTo>
                <a:cubicBezTo>
                  <a:pt x="5720" y="554"/>
                  <a:pt x="5687" y="538"/>
                  <a:pt x="5662" y="506"/>
                </a:cubicBezTo>
                <a:lnTo>
                  <a:pt x="5662" y="671"/>
                </a:lnTo>
                <a:lnTo>
                  <a:pt x="5613" y="698"/>
                </a:lnTo>
                <a:lnTo>
                  <a:pt x="5613" y="159"/>
                </a:lnTo>
                <a:lnTo>
                  <a:pt x="5662" y="159"/>
                </a:lnTo>
                <a:lnTo>
                  <a:pt x="5662" y="196"/>
                </a:lnTo>
                <a:cubicBezTo>
                  <a:pt x="5691" y="166"/>
                  <a:pt x="5725" y="151"/>
                  <a:pt x="5760" y="151"/>
                </a:cubicBezTo>
                <a:cubicBezTo>
                  <a:pt x="5806" y="151"/>
                  <a:pt x="5841" y="170"/>
                  <a:pt x="5868" y="206"/>
                </a:cubicBezTo>
                <a:cubicBezTo>
                  <a:pt x="5894" y="242"/>
                  <a:pt x="5908" y="292"/>
                  <a:pt x="5908" y="352"/>
                </a:cubicBezTo>
                <a:cubicBezTo>
                  <a:pt x="5908" y="416"/>
                  <a:pt x="5894" y="465"/>
                  <a:pt x="5867" y="500"/>
                </a:cubicBezTo>
                <a:cubicBezTo>
                  <a:pt x="5839" y="536"/>
                  <a:pt x="5804" y="554"/>
                  <a:pt x="5760" y="554"/>
                </a:cubicBezTo>
                <a:moveTo>
                  <a:pt x="5754" y="507"/>
                </a:moveTo>
                <a:cubicBezTo>
                  <a:pt x="5787" y="507"/>
                  <a:pt x="5812" y="493"/>
                  <a:pt x="5829" y="467"/>
                </a:cubicBezTo>
                <a:cubicBezTo>
                  <a:pt x="5848" y="440"/>
                  <a:pt x="5857" y="402"/>
                  <a:pt x="5857" y="352"/>
                </a:cubicBezTo>
                <a:cubicBezTo>
                  <a:pt x="5857" y="305"/>
                  <a:pt x="5848" y="268"/>
                  <a:pt x="5829" y="241"/>
                </a:cubicBezTo>
                <a:cubicBezTo>
                  <a:pt x="5812" y="212"/>
                  <a:pt x="5786" y="199"/>
                  <a:pt x="5754" y="199"/>
                </a:cubicBezTo>
                <a:cubicBezTo>
                  <a:pt x="5736" y="199"/>
                  <a:pt x="5718" y="204"/>
                  <a:pt x="5701" y="215"/>
                </a:cubicBezTo>
                <a:cubicBezTo>
                  <a:pt x="5685" y="225"/>
                  <a:pt x="5672" y="239"/>
                  <a:pt x="5662" y="258"/>
                </a:cubicBezTo>
                <a:lnTo>
                  <a:pt x="5662" y="447"/>
                </a:lnTo>
                <a:cubicBezTo>
                  <a:pt x="5690" y="487"/>
                  <a:pt x="5721" y="507"/>
                  <a:pt x="5754" y="507"/>
                </a:cubicBezTo>
                <a:moveTo>
                  <a:pt x="6157" y="554"/>
                </a:moveTo>
                <a:cubicBezTo>
                  <a:pt x="6117" y="554"/>
                  <a:pt x="6084" y="538"/>
                  <a:pt x="6059" y="506"/>
                </a:cubicBezTo>
                <a:lnTo>
                  <a:pt x="6059" y="671"/>
                </a:lnTo>
                <a:lnTo>
                  <a:pt x="6009" y="698"/>
                </a:lnTo>
                <a:lnTo>
                  <a:pt x="6009" y="159"/>
                </a:lnTo>
                <a:lnTo>
                  <a:pt x="6059" y="159"/>
                </a:lnTo>
                <a:lnTo>
                  <a:pt x="6059" y="196"/>
                </a:lnTo>
                <a:cubicBezTo>
                  <a:pt x="6088" y="166"/>
                  <a:pt x="6120" y="151"/>
                  <a:pt x="6157" y="151"/>
                </a:cubicBezTo>
                <a:cubicBezTo>
                  <a:pt x="6202" y="151"/>
                  <a:pt x="6238" y="170"/>
                  <a:pt x="6265" y="206"/>
                </a:cubicBezTo>
                <a:cubicBezTo>
                  <a:pt x="6291" y="242"/>
                  <a:pt x="6304" y="292"/>
                  <a:pt x="6304" y="352"/>
                </a:cubicBezTo>
                <a:cubicBezTo>
                  <a:pt x="6304" y="416"/>
                  <a:pt x="6290" y="465"/>
                  <a:pt x="6263" y="500"/>
                </a:cubicBezTo>
                <a:cubicBezTo>
                  <a:pt x="6236" y="536"/>
                  <a:pt x="6200" y="554"/>
                  <a:pt x="6157" y="554"/>
                </a:cubicBezTo>
                <a:moveTo>
                  <a:pt x="6151" y="507"/>
                </a:moveTo>
                <a:cubicBezTo>
                  <a:pt x="6183" y="507"/>
                  <a:pt x="6209" y="493"/>
                  <a:pt x="6226" y="467"/>
                </a:cubicBezTo>
                <a:cubicBezTo>
                  <a:pt x="6244" y="440"/>
                  <a:pt x="6253" y="402"/>
                  <a:pt x="6253" y="352"/>
                </a:cubicBezTo>
                <a:cubicBezTo>
                  <a:pt x="6253" y="305"/>
                  <a:pt x="6244" y="268"/>
                  <a:pt x="6225" y="241"/>
                </a:cubicBezTo>
                <a:cubicBezTo>
                  <a:pt x="6207" y="212"/>
                  <a:pt x="6182" y="199"/>
                  <a:pt x="6151" y="199"/>
                </a:cubicBezTo>
                <a:cubicBezTo>
                  <a:pt x="6131" y="199"/>
                  <a:pt x="6114" y="204"/>
                  <a:pt x="6097" y="215"/>
                </a:cubicBezTo>
                <a:cubicBezTo>
                  <a:pt x="6081" y="225"/>
                  <a:pt x="6069" y="239"/>
                  <a:pt x="6059" y="258"/>
                </a:cubicBezTo>
                <a:lnTo>
                  <a:pt x="6059" y="447"/>
                </a:lnTo>
                <a:cubicBezTo>
                  <a:pt x="6086" y="487"/>
                  <a:pt x="6117" y="507"/>
                  <a:pt x="6151" y="507"/>
                </a:cubicBezTo>
                <a:moveTo>
                  <a:pt x="6409" y="545"/>
                </a:moveTo>
                <a:lnTo>
                  <a:pt x="6409" y="26"/>
                </a:lnTo>
                <a:lnTo>
                  <a:pt x="6458" y="0"/>
                </a:lnTo>
                <a:lnTo>
                  <a:pt x="6458" y="545"/>
                </a:lnTo>
                <a:lnTo>
                  <a:pt x="6409" y="545"/>
                </a:lnTo>
                <a:moveTo>
                  <a:pt x="6635" y="70"/>
                </a:moveTo>
                <a:cubicBezTo>
                  <a:pt x="6630" y="77"/>
                  <a:pt x="6622" y="81"/>
                  <a:pt x="6612" y="81"/>
                </a:cubicBezTo>
                <a:cubicBezTo>
                  <a:pt x="6603" y="81"/>
                  <a:pt x="6595" y="77"/>
                  <a:pt x="6590" y="70"/>
                </a:cubicBezTo>
                <a:cubicBezTo>
                  <a:pt x="6583" y="64"/>
                  <a:pt x="6580" y="56"/>
                  <a:pt x="6580" y="45"/>
                </a:cubicBezTo>
                <a:cubicBezTo>
                  <a:pt x="6580" y="36"/>
                  <a:pt x="6583" y="27"/>
                  <a:pt x="6590" y="20"/>
                </a:cubicBezTo>
                <a:cubicBezTo>
                  <a:pt x="6595" y="13"/>
                  <a:pt x="6603" y="9"/>
                  <a:pt x="6613" y="9"/>
                </a:cubicBezTo>
                <a:cubicBezTo>
                  <a:pt x="6622" y="9"/>
                  <a:pt x="6630" y="13"/>
                  <a:pt x="6635" y="20"/>
                </a:cubicBezTo>
                <a:cubicBezTo>
                  <a:pt x="6642" y="27"/>
                  <a:pt x="6645" y="36"/>
                  <a:pt x="6645" y="45"/>
                </a:cubicBezTo>
                <a:cubicBezTo>
                  <a:pt x="6645" y="56"/>
                  <a:pt x="6642" y="64"/>
                  <a:pt x="6635" y="70"/>
                </a:cubicBezTo>
                <a:moveTo>
                  <a:pt x="6588" y="545"/>
                </a:moveTo>
                <a:lnTo>
                  <a:pt x="6588" y="159"/>
                </a:lnTo>
                <a:lnTo>
                  <a:pt x="6637" y="159"/>
                </a:lnTo>
                <a:lnTo>
                  <a:pt x="6637" y="545"/>
                </a:lnTo>
                <a:lnTo>
                  <a:pt x="6588" y="545"/>
                </a:lnTo>
                <a:moveTo>
                  <a:pt x="6881" y="554"/>
                </a:moveTo>
                <a:cubicBezTo>
                  <a:pt x="6837" y="554"/>
                  <a:pt x="6803" y="536"/>
                  <a:pt x="6777" y="501"/>
                </a:cubicBezTo>
                <a:cubicBezTo>
                  <a:pt x="6752" y="466"/>
                  <a:pt x="6739" y="416"/>
                  <a:pt x="6739" y="353"/>
                </a:cubicBezTo>
                <a:cubicBezTo>
                  <a:pt x="6739" y="290"/>
                  <a:pt x="6752" y="241"/>
                  <a:pt x="6778" y="205"/>
                </a:cubicBezTo>
                <a:cubicBezTo>
                  <a:pt x="6805" y="170"/>
                  <a:pt x="6840" y="151"/>
                  <a:pt x="6886" y="151"/>
                </a:cubicBezTo>
                <a:cubicBezTo>
                  <a:pt x="6913" y="151"/>
                  <a:pt x="6936" y="158"/>
                  <a:pt x="6956" y="173"/>
                </a:cubicBezTo>
                <a:cubicBezTo>
                  <a:pt x="6977" y="186"/>
                  <a:pt x="6991" y="206"/>
                  <a:pt x="7001" y="232"/>
                </a:cubicBezTo>
                <a:lnTo>
                  <a:pt x="6956" y="250"/>
                </a:lnTo>
                <a:cubicBezTo>
                  <a:pt x="6944" y="216"/>
                  <a:pt x="6920" y="199"/>
                  <a:pt x="6884" y="199"/>
                </a:cubicBezTo>
                <a:cubicBezTo>
                  <a:pt x="6821" y="199"/>
                  <a:pt x="6791" y="250"/>
                  <a:pt x="6791" y="353"/>
                </a:cubicBezTo>
                <a:cubicBezTo>
                  <a:pt x="6791" y="455"/>
                  <a:pt x="6821" y="507"/>
                  <a:pt x="6883" y="507"/>
                </a:cubicBezTo>
                <a:cubicBezTo>
                  <a:pt x="6902" y="507"/>
                  <a:pt x="6918" y="501"/>
                  <a:pt x="6932" y="491"/>
                </a:cubicBezTo>
                <a:cubicBezTo>
                  <a:pt x="6946" y="480"/>
                  <a:pt x="6956" y="466"/>
                  <a:pt x="6961" y="448"/>
                </a:cubicBezTo>
                <a:lnTo>
                  <a:pt x="7007" y="466"/>
                </a:lnTo>
                <a:cubicBezTo>
                  <a:pt x="6998" y="493"/>
                  <a:pt x="6982" y="514"/>
                  <a:pt x="6959" y="530"/>
                </a:cubicBezTo>
                <a:cubicBezTo>
                  <a:pt x="6937" y="546"/>
                  <a:pt x="6911" y="554"/>
                  <a:pt x="6881" y="554"/>
                </a:cubicBezTo>
                <a:moveTo>
                  <a:pt x="7300" y="545"/>
                </a:moveTo>
                <a:lnTo>
                  <a:pt x="7300" y="507"/>
                </a:lnTo>
                <a:cubicBezTo>
                  <a:pt x="7267" y="538"/>
                  <a:pt x="7233" y="554"/>
                  <a:pt x="7194" y="554"/>
                </a:cubicBezTo>
                <a:cubicBezTo>
                  <a:pt x="7157" y="554"/>
                  <a:pt x="7128" y="543"/>
                  <a:pt x="7105" y="520"/>
                </a:cubicBezTo>
                <a:cubicBezTo>
                  <a:pt x="7084" y="498"/>
                  <a:pt x="7073" y="466"/>
                  <a:pt x="7073" y="424"/>
                </a:cubicBezTo>
                <a:cubicBezTo>
                  <a:pt x="7073" y="382"/>
                  <a:pt x="7085" y="351"/>
                  <a:pt x="7110" y="330"/>
                </a:cubicBezTo>
                <a:cubicBezTo>
                  <a:pt x="7134" y="307"/>
                  <a:pt x="7166" y="296"/>
                  <a:pt x="7203" y="296"/>
                </a:cubicBezTo>
                <a:cubicBezTo>
                  <a:pt x="7236" y="296"/>
                  <a:pt x="7268" y="306"/>
                  <a:pt x="7300" y="324"/>
                </a:cubicBezTo>
                <a:lnTo>
                  <a:pt x="7300" y="292"/>
                </a:lnTo>
                <a:cubicBezTo>
                  <a:pt x="7300" y="229"/>
                  <a:pt x="7273" y="197"/>
                  <a:pt x="7220" y="197"/>
                </a:cubicBezTo>
                <a:cubicBezTo>
                  <a:pt x="7187" y="197"/>
                  <a:pt x="7152" y="211"/>
                  <a:pt x="7115" y="238"/>
                </a:cubicBezTo>
                <a:lnTo>
                  <a:pt x="7100" y="193"/>
                </a:lnTo>
                <a:cubicBezTo>
                  <a:pt x="7142" y="166"/>
                  <a:pt x="7183" y="151"/>
                  <a:pt x="7226" y="151"/>
                </a:cubicBezTo>
                <a:cubicBezTo>
                  <a:pt x="7240" y="151"/>
                  <a:pt x="7254" y="153"/>
                  <a:pt x="7266" y="156"/>
                </a:cubicBezTo>
                <a:cubicBezTo>
                  <a:pt x="7279" y="160"/>
                  <a:pt x="7291" y="167"/>
                  <a:pt x="7304" y="177"/>
                </a:cubicBezTo>
                <a:cubicBezTo>
                  <a:pt x="7316" y="186"/>
                  <a:pt x="7326" y="200"/>
                  <a:pt x="7334" y="218"/>
                </a:cubicBezTo>
                <a:cubicBezTo>
                  <a:pt x="7341" y="237"/>
                  <a:pt x="7345" y="258"/>
                  <a:pt x="7345" y="284"/>
                </a:cubicBezTo>
                <a:lnTo>
                  <a:pt x="7345" y="545"/>
                </a:lnTo>
                <a:lnTo>
                  <a:pt x="7300" y="545"/>
                </a:lnTo>
                <a:moveTo>
                  <a:pt x="7200" y="509"/>
                </a:moveTo>
                <a:cubicBezTo>
                  <a:pt x="7236" y="509"/>
                  <a:pt x="7270" y="488"/>
                  <a:pt x="7300" y="448"/>
                </a:cubicBezTo>
                <a:lnTo>
                  <a:pt x="7300" y="375"/>
                </a:lnTo>
                <a:cubicBezTo>
                  <a:pt x="7270" y="353"/>
                  <a:pt x="7239" y="343"/>
                  <a:pt x="7207" y="343"/>
                </a:cubicBezTo>
                <a:cubicBezTo>
                  <a:pt x="7182" y="343"/>
                  <a:pt x="7161" y="350"/>
                  <a:pt x="7143" y="363"/>
                </a:cubicBezTo>
                <a:cubicBezTo>
                  <a:pt x="7127" y="377"/>
                  <a:pt x="7118" y="397"/>
                  <a:pt x="7118" y="424"/>
                </a:cubicBezTo>
                <a:cubicBezTo>
                  <a:pt x="7118" y="449"/>
                  <a:pt x="7125" y="469"/>
                  <a:pt x="7139" y="485"/>
                </a:cubicBezTo>
                <a:cubicBezTo>
                  <a:pt x="7153" y="500"/>
                  <a:pt x="7173" y="509"/>
                  <a:pt x="7200" y="509"/>
                </a:cubicBezTo>
                <a:moveTo>
                  <a:pt x="7547" y="554"/>
                </a:moveTo>
                <a:cubicBezTo>
                  <a:pt x="7499" y="554"/>
                  <a:pt x="7476" y="525"/>
                  <a:pt x="7476" y="466"/>
                </a:cubicBezTo>
                <a:lnTo>
                  <a:pt x="7476" y="207"/>
                </a:lnTo>
                <a:lnTo>
                  <a:pt x="7414" y="207"/>
                </a:lnTo>
                <a:lnTo>
                  <a:pt x="7414" y="159"/>
                </a:lnTo>
                <a:lnTo>
                  <a:pt x="7476" y="159"/>
                </a:lnTo>
                <a:lnTo>
                  <a:pt x="7476" y="27"/>
                </a:lnTo>
                <a:lnTo>
                  <a:pt x="7525" y="0"/>
                </a:lnTo>
                <a:lnTo>
                  <a:pt x="7525" y="159"/>
                </a:lnTo>
                <a:lnTo>
                  <a:pt x="7616" y="159"/>
                </a:lnTo>
                <a:lnTo>
                  <a:pt x="7616" y="207"/>
                </a:lnTo>
                <a:lnTo>
                  <a:pt x="7525" y="207"/>
                </a:lnTo>
                <a:lnTo>
                  <a:pt x="7525" y="443"/>
                </a:lnTo>
                <a:cubicBezTo>
                  <a:pt x="7525" y="463"/>
                  <a:pt x="7527" y="478"/>
                  <a:pt x="7532" y="488"/>
                </a:cubicBezTo>
                <a:cubicBezTo>
                  <a:pt x="7538" y="499"/>
                  <a:pt x="7548" y="505"/>
                  <a:pt x="7563" y="505"/>
                </a:cubicBezTo>
                <a:cubicBezTo>
                  <a:pt x="7579" y="505"/>
                  <a:pt x="7596" y="497"/>
                  <a:pt x="7617" y="481"/>
                </a:cubicBezTo>
                <a:lnTo>
                  <a:pt x="7612" y="537"/>
                </a:lnTo>
                <a:cubicBezTo>
                  <a:pt x="7592" y="548"/>
                  <a:pt x="7570" y="554"/>
                  <a:pt x="7547" y="554"/>
                </a:cubicBezTo>
                <a:moveTo>
                  <a:pt x="7763" y="70"/>
                </a:moveTo>
                <a:cubicBezTo>
                  <a:pt x="7757" y="77"/>
                  <a:pt x="7750" y="81"/>
                  <a:pt x="7740" y="81"/>
                </a:cubicBezTo>
                <a:cubicBezTo>
                  <a:pt x="7731" y="81"/>
                  <a:pt x="7723" y="77"/>
                  <a:pt x="7718" y="70"/>
                </a:cubicBezTo>
                <a:cubicBezTo>
                  <a:pt x="7711" y="64"/>
                  <a:pt x="7708" y="56"/>
                  <a:pt x="7708" y="45"/>
                </a:cubicBezTo>
                <a:cubicBezTo>
                  <a:pt x="7708" y="36"/>
                  <a:pt x="7711" y="27"/>
                  <a:pt x="7718" y="20"/>
                </a:cubicBezTo>
                <a:cubicBezTo>
                  <a:pt x="7723" y="13"/>
                  <a:pt x="7731" y="9"/>
                  <a:pt x="7741" y="9"/>
                </a:cubicBezTo>
                <a:cubicBezTo>
                  <a:pt x="7750" y="9"/>
                  <a:pt x="7757" y="13"/>
                  <a:pt x="7763" y="20"/>
                </a:cubicBezTo>
                <a:cubicBezTo>
                  <a:pt x="7769" y="27"/>
                  <a:pt x="7773" y="36"/>
                  <a:pt x="7773" y="45"/>
                </a:cubicBezTo>
                <a:cubicBezTo>
                  <a:pt x="7773" y="56"/>
                  <a:pt x="7769" y="64"/>
                  <a:pt x="7763" y="70"/>
                </a:cubicBezTo>
                <a:moveTo>
                  <a:pt x="7715" y="545"/>
                </a:moveTo>
                <a:lnTo>
                  <a:pt x="7715" y="159"/>
                </a:lnTo>
                <a:lnTo>
                  <a:pt x="7765" y="159"/>
                </a:lnTo>
                <a:lnTo>
                  <a:pt x="7765" y="545"/>
                </a:lnTo>
                <a:lnTo>
                  <a:pt x="7715" y="545"/>
                </a:lnTo>
                <a:moveTo>
                  <a:pt x="8021" y="554"/>
                </a:moveTo>
                <a:cubicBezTo>
                  <a:pt x="7973" y="554"/>
                  <a:pt x="7936" y="536"/>
                  <a:pt x="7908" y="501"/>
                </a:cubicBezTo>
                <a:cubicBezTo>
                  <a:pt x="7881" y="466"/>
                  <a:pt x="7866" y="416"/>
                  <a:pt x="7866" y="353"/>
                </a:cubicBezTo>
                <a:cubicBezTo>
                  <a:pt x="7866" y="290"/>
                  <a:pt x="7881" y="241"/>
                  <a:pt x="7908" y="205"/>
                </a:cubicBezTo>
                <a:cubicBezTo>
                  <a:pt x="7937" y="170"/>
                  <a:pt x="7974" y="151"/>
                  <a:pt x="8021" y="151"/>
                </a:cubicBezTo>
                <a:cubicBezTo>
                  <a:pt x="8067" y="151"/>
                  <a:pt x="8103" y="170"/>
                  <a:pt x="8131" y="205"/>
                </a:cubicBezTo>
                <a:cubicBezTo>
                  <a:pt x="8160" y="239"/>
                  <a:pt x="8173" y="289"/>
                  <a:pt x="8173" y="352"/>
                </a:cubicBezTo>
                <a:cubicBezTo>
                  <a:pt x="8173" y="415"/>
                  <a:pt x="8160" y="465"/>
                  <a:pt x="8131" y="500"/>
                </a:cubicBezTo>
                <a:cubicBezTo>
                  <a:pt x="8103" y="536"/>
                  <a:pt x="8066" y="554"/>
                  <a:pt x="8021" y="554"/>
                </a:cubicBezTo>
                <a:moveTo>
                  <a:pt x="8021" y="507"/>
                </a:moveTo>
                <a:cubicBezTo>
                  <a:pt x="8053" y="507"/>
                  <a:pt x="8078" y="493"/>
                  <a:pt x="8096" y="466"/>
                </a:cubicBezTo>
                <a:cubicBezTo>
                  <a:pt x="8113" y="439"/>
                  <a:pt x="8122" y="401"/>
                  <a:pt x="8122" y="352"/>
                </a:cubicBezTo>
                <a:cubicBezTo>
                  <a:pt x="8122" y="305"/>
                  <a:pt x="8113" y="267"/>
                  <a:pt x="8096" y="239"/>
                </a:cubicBezTo>
                <a:cubicBezTo>
                  <a:pt x="8079" y="212"/>
                  <a:pt x="8054" y="199"/>
                  <a:pt x="8021" y="199"/>
                </a:cubicBezTo>
                <a:cubicBezTo>
                  <a:pt x="7988" y="199"/>
                  <a:pt x="7962" y="212"/>
                  <a:pt x="7945" y="238"/>
                </a:cubicBezTo>
                <a:cubicBezTo>
                  <a:pt x="7927" y="264"/>
                  <a:pt x="7918" y="303"/>
                  <a:pt x="7918" y="353"/>
                </a:cubicBezTo>
                <a:cubicBezTo>
                  <a:pt x="7918" y="402"/>
                  <a:pt x="7927" y="439"/>
                  <a:pt x="7945" y="466"/>
                </a:cubicBezTo>
                <a:cubicBezTo>
                  <a:pt x="7962" y="493"/>
                  <a:pt x="7988" y="507"/>
                  <a:pt x="8021" y="507"/>
                </a:cubicBezTo>
                <a:moveTo>
                  <a:pt x="8496" y="545"/>
                </a:moveTo>
                <a:lnTo>
                  <a:pt x="8496" y="311"/>
                </a:lnTo>
                <a:cubicBezTo>
                  <a:pt x="8496" y="271"/>
                  <a:pt x="8488" y="243"/>
                  <a:pt x="8473" y="225"/>
                </a:cubicBezTo>
                <a:cubicBezTo>
                  <a:pt x="8458" y="207"/>
                  <a:pt x="8437" y="199"/>
                  <a:pt x="8412" y="199"/>
                </a:cubicBezTo>
                <a:cubicBezTo>
                  <a:pt x="8354" y="199"/>
                  <a:pt x="8324" y="236"/>
                  <a:pt x="8324" y="309"/>
                </a:cubicBezTo>
                <a:lnTo>
                  <a:pt x="8324" y="545"/>
                </a:lnTo>
                <a:lnTo>
                  <a:pt x="8275" y="545"/>
                </a:lnTo>
                <a:lnTo>
                  <a:pt x="8275" y="159"/>
                </a:lnTo>
                <a:lnTo>
                  <a:pt x="8324" y="159"/>
                </a:lnTo>
                <a:lnTo>
                  <a:pt x="8324" y="203"/>
                </a:lnTo>
                <a:cubicBezTo>
                  <a:pt x="8346" y="168"/>
                  <a:pt x="8377" y="151"/>
                  <a:pt x="8417" y="151"/>
                </a:cubicBezTo>
                <a:cubicBezTo>
                  <a:pt x="8461" y="151"/>
                  <a:pt x="8493" y="166"/>
                  <a:pt x="8514" y="194"/>
                </a:cubicBezTo>
                <a:cubicBezTo>
                  <a:pt x="8534" y="223"/>
                  <a:pt x="8544" y="269"/>
                  <a:pt x="8544" y="332"/>
                </a:cubicBezTo>
                <a:lnTo>
                  <a:pt x="8544" y="545"/>
                </a:lnTo>
                <a:lnTo>
                  <a:pt x="8496" y="545"/>
                </a:lnTo>
                <a:moveTo>
                  <a:pt x="8768" y="554"/>
                </a:moveTo>
                <a:cubicBezTo>
                  <a:pt x="8721" y="554"/>
                  <a:pt x="8680" y="532"/>
                  <a:pt x="8645" y="487"/>
                </a:cubicBezTo>
                <a:lnTo>
                  <a:pt x="8679" y="455"/>
                </a:lnTo>
                <a:cubicBezTo>
                  <a:pt x="8706" y="490"/>
                  <a:pt x="8737" y="507"/>
                  <a:pt x="8773" y="507"/>
                </a:cubicBezTo>
                <a:cubicBezTo>
                  <a:pt x="8792" y="507"/>
                  <a:pt x="8809" y="503"/>
                  <a:pt x="8822" y="493"/>
                </a:cubicBezTo>
                <a:cubicBezTo>
                  <a:pt x="8835" y="482"/>
                  <a:pt x="8842" y="469"/>
                  <a:pt x="8842" y="452"/>
                </a:cubicBezTo>
                <a:cubicBezTo>
                  <a:pt x="8842" y="441"/>
                  <a:pt x="8840" y="431"/>
                  <a:pt x="8835" y="422"/>
                </a:cubicBezTo>
                <a:cubicBezTo>
                  <a:pt x="8831" y="414"/>
                  <a:pt x="8823" y="405"/>
                  <a:pt x="8812" y="398"/>
                </a:cubicBezTo>
                <a:cubicBezTo>
                  <a:pt x="8802" y="390"/>
                  <a:pt x="8794" y="385"/>
                  <a:pt x="8786" y="381"/>
                </a:cubicBezTo>
                <a:cubicBezTo>
                  <a:pt x="8778" y="377"/>
                  <a:pt x="8767" y="372"/>
                  <a:pt x="8753" y="366"/>
                </a:cubicBezTo>
                <a:cubicBezTo>
                  <a:pt x="8736" y="358"/>
                  <a:pt x="8723" y="352"/>
                  <a:pt x="8712" y="346"/>
                </a:cubicBezTo>
                <a:cubicBezTo>
                  <a:pt x="8701" y="340"/>
                  <a:pt x="8690" y="332"/>
                  <a:pt x="8679" y="324"/>
                </a:cubicBezTo>
                <a:cubicBezTo>
                  <a:pt x="8668" y="314"/>
                  <a:pt x="8659" y="303"/>
                  <a:pt x="8654" y="292"/>
                </a:cubicBezTo>
                <a:cubicBezTo>
                  <a:pt x="8648" y="279"/>
                  <a:pt x="8646" y="264"/>
                  <a:pt x="8646" y="249"/>
                </a:cubicBezTo>
                <a:cubicBezTo>
                  <a:pt x="8646" y="220"/>
                  <a:pt x="8657" y="197"/>
                  <a:pt x="8678" y="179"/>
                </a:cubicBezTo>
                <a:cubicBezTo>
                  <a:pt x="8700" y="159"/>
                  <a:pt x="8727" y="151"/>
                  <a:pt x="8762" y="151"/>
                </a:cubicBezTo>
                <a:cubicBezTo>
                  <a:pt x="8809" y="151"/>
                  <a:pt x="8848" y="171"/>
                  <a:pt x="8878" y="210"/>
                </a:cubicBezTo>
                <a:lnTo>
                  <a:pt x="8845" y="239"/>
                </a:lnTo>
                <a:cubicBezTo>
                  <a:pt x="8820" y="212"/>
                  <a:pt x="8791" y="198"/>
                  <a:pt x="8760" y="198"/>
                </a:cubicBezTo>
                <a:cubicBezTo>
                  <a:pt x="8740" y="198"/>
                  <a:pt x="8723" y="203"/>
                  <a:pt x="8711" y="212"/>
                </a:cubicBezTo>
                <a:cubicBezTo>
                  <a:pt x="8699" y="220"/>
                  <a:pt x="8692" y="232"/>
                  <a:pt x="8692" y="249"/>
                </a:cubicBezTo>
                <a:cubicBezTo>
                  <a:pt x="8692" y="256"/>
                  <a:pt x="8694" y="263"/>
                  <a:pt x="8697" y="269"/>
                </a:cubicBezTo>
                <a:cubicBezTo>
                  <a:pt x="8700" y="276"/>
                  <a:pt x="8704" y="282"/>
                  <a:pt x="8709" y="286"/>
                </a:cubicBezTo>
                <a:cubicBezTo>
                  <a:pt x="8713" y="290"/>
                  <a:pt x="8720" y="295"/>
                  <a:pt x="8729" y="300"/>
                </a:cubicBezTo>
                <a:cubicBezTo>
                  <a:pt x="8737" y="306"/>
                  <a:pt x="8744" y="309"/>
                  <a:pt x="8749" y="312"/>
                </a:cubicBezTo>
                <a:cubicBezTo>
                  <a:pt x="8754" y="314"/>
                  <a:pt x="8763" y="318"/>
                  <a:pt x="8774" y="322"/>
                </a:cubicBezTo>
                <a:cubicBezTo>
                  <a:pt x="8788" y="328"/>
                  <a:pt x="8799" y="333"/>
                  <a:pt x="8807" y="338"/>
                </a:cubicBezTo>
                <a:cubicBezTo>
                  <a:pt x="8816" y="341"/>
                  <a:pt x="8826" y="346"/>
                  <a:pt x="8837" y="354"/>
                </a:cubicBezTo>
                <a:cubicBezTo>
                  <a:pt x="8849" y="362"/>
                  <a:pt x="8857" y="370"/>
                  <a:pt x="8864" y="377"/>
                </a:cubicBezTo>
                <a:cubicBezTo>
                  <a:pt x="8871" y="385"/>
                  <a:pt x="8876" y="396"/>
                  <a:pt x="8881" y="408"/>
                </a:cubicBezTo>
                <a:cubicBezTo>
                  <a:pt x="8886" y="420"/>
                  <a:pt x="8888" y="434"/>
                  <a:pt x="8888" y="448"/>
                </a:cubicBezTo>
                <a:cubicBezTo>
                  <a:pt x="8888" y="481"/>
                  <a:pt x="8877" y="506"/>
                  <a:pt x="8855" y="525"/>
                </a:cubicBezTo>
                <a:cubicBezTo>
                  <a:pt x="8834" y="544"/>
                  <a:pt x="8805" y="554"/>
                  <a:pt x="8768" y="554"/>
                </a:cubicBezTo>
                <a:moveTo>
                  <a:pt x="9152" y="545"/>
                </a:moveTo>
                <a:lnTo>
                  <a:pt x="9152" y="159"/>
                </a:lnTo>
                <a:lnTo>
                  <a:pt x="9201" y="159"/>
                </a:lnTo>
                <a:lnTo>
                  <a:pt x="9201" y="215"/>
                </a:lnTo>
                <a:cubicBezTo>
                  <a:pt x="9219" y="173"/>
                  <a:pt x="9250" y="151"/>
                  <a:pt x="9292" y="151"/>
                </a:cubicBezTo>
                <a:cubicBezTo>
                  <a:pt x="9312" y="151"/>
                  <a:pt x="9328" y="155"/>
                  <a:pt x="9341" y="167"/>
                </a:cubicBezTo>
                <a:lnTo>
                  <a:pt x="9335" y="218"/>
                </a:lnTo>
                <a:cubicBezTo>
                  <a:pt x="9319" y="209"/>
                  <a:pt x="9304" y="204"/>
                  <a:pt x="9287" y="204"/>
                </a:cubicBezTo>
                <a:cubicBezTo>
                  <a:pt x="9266" y="204"/>
                  <a:pt x="9247" y="215"/>
                  <a:pt x="9228" y="234"/>
                </a:cubicBezTo>
                <a:cubicBezTo>
                  <a:pt x="9210" y="254"/>
                  <a:pt x="9201" y="284"/>
                  <a:pt x="9201" y="327"/>
                </a:cubicBezTo>
                <a:lnTo>
                  <a:pt x="9201" y="545"/>
                </a:lnTo>
                <a:lnTo>
                  <a:pt x="9152" y="545"/>
                </a:lnTo>
                <a:moveTo>
                  <a:pt x="9629" y="545"/>
                </a:moveTo>
                <a:lnTo>
                  <a:pt x="9629" y="509"/>
                </a:lnTo>
                <a:cubicBezTo>
                  <a:pt x="9617" y="525"/>
                  <a:pt x="9604" y="537"/>
                  <a:pt x="9589" y="544"/>
                </a:cubicBezTo>
                <a:cubicBezTo>
                  <a:pt x="9576" y="551"/>
                  <a:pt x="9560" y="554"/>
                  <a:pt x="9540" y="554"/>
                </a:cubicBezTo>
                <a:cubicBezTo>
                  <a:pt x="9494" y="554"/>
                  <a:pt x="9460" y="539"/>
                  <a:pt x="9440" y="512"/>
                </a:cubicBezTo>
                <a:cubicBezTo>
                  <a:pt x="9419" y="484"/>
                  <a:pt x="9409" y="439"/>
                  <a:pt x="9409" y="375"/>
                </a:cubicBezTo>
                <a:lnTo>
                  <a:pt x="9409" y="159"/>
                </a:lnTo>
                <a:lnTo>
                  <a:pt x="9457" y="159"/>
                </a:lnTo>
                <a:lnTo>
                  <a:pt x="9457" y="395"/>
                </a:lnTo>
                <a:cubicBezTo>
                  <a:pt x="9457" y="434"/>
                  <a:pt x="9465" y="461"/>
                  <a:pt x="9479" y="480"/>
                </a:cubicBezTo>
                <a:cubicBezTo>
                  <a:pt x="9495" y="498"/>
                  <a:pt x="9514" y="507"/>
                  <a:pt x="9540" y="507"/>
                </a:cubicBezTo>
                <a:cubicBezTo>
                  <a:pt x="9599" y="507"/>
                  <a:pt x="9629" y="471"/>
                  <a:pt x="9629" y="397"/>
                </a:cubicBezTo>
                <a:lnTo>
                  <a:pt x="9629" y="159"/>
                </a:lnTo>
                <a:lnTo>
                  <a:pt x="9678" y="159"/>
                </a:lnTo>
                <a:lnTo>
                  <a:pt x="9678" y="545"/>
                </a:lnTo>
                <a:lnTo>
                  <a:pt x="9629" y="545"/>
                </a:lnTo>
                <a:moveTo>
                  <a:pt x="10024" y="545"/>
                </a:moveTo>
                <a:lnTo>
                  <a:pt x="10024" y="311"/>
                </a:lnTo>
                <a:cubicBezTo>
                  <a:pt x="10024" y="271"/>
                  <a:pt x="10017" y="243"/>
                  <a:pt x="10002" y="225"/>
                </a:cubicBezTo>
                <a:cubicBezTo>
                  <a:pt x="9987" y="207"/>
                  <a:pt x="9966" y="199"/>
                  <a:pt x="9941" y="199"/>
                </a:cubicBezTo>
                <a:cubicBezTo>
                  <a:pt x="9883" y="199"/>
                  <a:pt x="9853" y="236"/>
                  <a:pt x="9853" y="309"/>
                </a:cubicBezTo>
                <a:lnTo>
                  <a:pt x="9853" y="545"/>
                </a:lnTo>
                <a:lnTo>
                  <a:pt x="9803" y="545"/>
                </a:lnTo>
                <a:lnTo>
                  <a:pt x="9803" y="159"/>
                </a:lnTo>
                <a:lnTo>
                  <a:pt x="9853" y="159"/>
                </a:lnTo>
                <a:lnTo>
                  <a:pt x="9853" y="203"/>
                </a:lnTo>
                <a:cubicBezTo>
                  <a:pt x="9875" y="168"/>
                  <a:pt x="9906" y="151"/>
                  <a:pt x="9946" y="151"/>
                </a:cubicBezTo>
                <a:cubicBezTo>
                  <a:pt x="9990" y="151"/>
                  <a:pt x="10022" y="166"/>
                  <a:pt x="10043" y="194"/>
                </a:cubicBezTo>
                <a:cubicBezTo>
                  <a:pt x="10063" y="223"/>
                  <a:pt x="10073" y="269"/>
                  <a:pt x="10073" y="332"/>
                </a:cubicBezTo>
                <a:lnTo>
                  <a:pt x="10073" y="545"/>
                </a:lnTo>
                <a:lnTo>
                  <a:pt x="10024" y="545"/>
                </a:lnTo>
                <a:moveTo>
                  <a:pt x="10563" y="545"/>
                </a:moveTo>
                <a:lnTo>
                  <a:pt x="10563" y="507"/>
                </a:lnTo>
                <a:cubicBezTo>
                  <a:pt x="10531" y="538"/>
                  <a:pt x="10496" y="554"/>
                  <a:pt x="10457" y="554"/>
                </a:cubicBezTo>
                <a:cubicBezTo>
                  <a:pt x="10421" y="554"/>
                  <a:pt x="10391" y="543"/>
                  <a:pt x="10369" y="520"/>
                </a:cubicBezTo>
                <a:cubicBezTo>
                  <a:pt x="10347" y="498"/>
                  <a:pt x="10336" y="466"/>
                  <a:pt x="10336" y="424"/>
                </a:cubicBezTo>
                <a:cubicBezTo>
                  <a:pt x="10336" y="382"/>
                  <a:pt x="10348" y="351"/>
                  <a:pt x="10373" y="330"/>
                </a:cubicBezTo>
                <a:cubicBezTo>
                  <a:pt x="10399" y="307"/>
                  <a:pt x="10429" y="296"/>
                  <a:pt x="10466" y="296"/>
                </a:cubicBezTo>
                <a:cubicBezTo>
                  <a:pt x="10499" y="296"/>
                  <a:pt x="10532" y="306"/>
                  <a:pt x="10563" y="324"/>
                </a:cubicBezTo>
                <a:lnTo>
                  <a:pt x="10563" y="292"/>
                </a:lnTo>
                <a:cubicBezTo>
                  <a:pt x="10563" y="229"/>
                  <a:pt x="10536" y="197"/>
                  <a:pt x="10485" y="197"/>
                </a:cubicBezTo>
                <a:cubicBezTo>
                  <a:pt x="10450" y="197"/>
                  <a:pt x="10415" y="211"/>
                  <a:pt x="10378" y="238"/>
                </a:cubicBezTo>
                <a:lnTo>
                  <a:pt x="10364" y="193"/>
                </a:lnTo>
                <a:cubicBezTo>
                  <a:pt x="10405" y="166"/>
                  <a:pt x="10447" y="151"/>
                  <a:pt x="10489" y="151"/>
                </a:cubicBezTo>
                <a:cubicBezTo>
                  <a:pt x="10503" y="151"/>
                  <a:pt x="10517" y="153"/>
                  <a:pt x="10530" y="156"/>
                </a:cubicBezTo>
                <a:cubicBezTo>
                  <a:pt x="10542" y="160"/>
                  <a:pt x="10555" y="167"/>
                  <a:pt x="10567" y="177"/>
                </a:cubicBezTo>
                <a:cubicBezTo>
                  <a:pt x="10579" y="186"/>
                  <a:pt x="10589" y="200"/>
                  <a:pt x="10597" y="218"/>
                </a:cubicBezTo>
                <a:cubicBezTo>
                  <a:pt x="10605" y="237"/>
                  <a:pt x="10608" y="258"/>
                  <a:pt x="10608" y="284"/>
                </a:cubicBezTo>
                <a:lnTo>
                  <a:pt x="10608" y="545"/>
                </a:lnTo>
                <a:lnTo>
                  <a:pt x="10563" y="545"/>
                </a:lnTo>
                <a:moveTo>
                  <a:pt x="10463" y="509"/>
                </a:moveTo>
                <a:cubicBezTo>
                  <a:pt x="10500" y="509"/>
                  <a:pt x="10533" y="488"/>
                  <a:pt x="10563" y="448"/>
                </a:cubicBezTo>
                <a:lnTo>
                  <a:pt x="10563" y="375"/>
                </a:lnTo>
                <a:cubicBezTo>
                  <a:pt x="10533" y="353"/>
                  <a:pt x="10502" y="343"/>
                  <a:pt x="10471" y="343"/>
                </a:cubicBezTo>
                <a:cubicBezTo>
                  <a:pt x="10445" y="343"/>
                  <a:pt x="10424" y="350"/>
                  <a:pt x="10407" y="363"/>
                </a:cubicBezTo>
                <a:cubicBezTo>
                  <a:pt x="10390" y="377"/>
                  <a:pt x="10381" y="397"/>
                  <a:pt x="10381" y="424"/>
                </a:cubicBezTo>
                <a:cubicBezTo>
                  <a:pt x="10381" y="449"/>
                  <a:pt x="10389" y="469"/>
                  <a:pt x="10403" y="485"/>
                </a:cubicBezTo>
                <a:cubicBezTo>
                  <a:pt x="10417" y="500"/>
                  <a:pt x="10437" y="509"/>
                  <a:pt x="10463" y="509"/>
                </a:cubicBezTo>
                <a:moveTo>
                  <a:pt x="10941" y="545"/>
                </a:moveTo>
                <a:lnTo>
                  <a:pt x="10941" y="311"/>
                </a:lnTo>
                <a:cubicBezTo>
                  <a:pt x="10941" y="271"/>
                  <a:pt x="10933" y="243"/>
                  <a:pt x="10918" y="225"/>
                </a:cubicBezTo>
                <a:cubicBezTo>
                  <a:pt x="10903" y="207"/>
                  <a:pt x="10883" y="199"/>
                  <a:pt x="10857" y="199"/>
                </a:cubicBezTo>
                <a:cubicBezTo>
                  <a:pt x="10799" y="199"/>
                  <a:pt x="10769" y="236"/>
                  <a:pt x="10769" y="309"/>
                </a:cubicBezTo>
                <a:lnTo>
                  <a:pt x="10769" y="545"/>
                </a:lnTo>
                <a:lnTo>
                  <a:pt x="10720" y="545"/>
                </a:lnTo>
                <a:lnTo>
                  <a:pt x="10720" y="159"/>
                </a:lnTo>
                <a:lnTo>
                  <a:pt x="10769" y="159"/>
                </a:lnTo>
                <a:lnTo>
                  <a:pt x="10769" y="203"/>
                </a:lnTo>
                <a:cubicBezTo>
                  <a:pt x="10791" y="168"/>
                  <a:pt x="10822" y="151"/>
                  <a:pt x="10862" y="151"/>
                </a:cubicBezTo>
                <a:cubicBezTo>
                  <a:pt x="10906" y="151"/>
                  <a:pt x="10938" y="166"/>
                  <a:pt x="10959" y="194"/>
                </a:cubicBezTo>
                <a:cubicBezTo>
                  <a:pt x="10980" y="223"/>
                  <a:pt x="10989" y="269"/>
                  <a:pt x="10989" y="332"/>
                </a:cubicBezTo>
                <a:lnTo>
                  <a:pt x="10989" y="545"/>
                </a:lnTo>
                <a:lnTo>
                  <a:pt x="10941" y="545"/>
                </a:lnTo>
                <a:moveTo>
                  <a:pt x="11235" y="554"/>
                </a:moveTo>
                <a:cubicBezTo>
                  <a:pt x="11190" y="554"/>
                  <a:pt x="11154" y="536"/>
                  <a:pt x="11127" y="499"/>
                </a:cubicBezTo>
                <a:cubicBezTo>
                  <a:pt x="11101" y="463"/>
                  <a:pt x="11088" y="414"/>
                  <a:pt x="11088" y="352"/>
                </a:cubicBezTo>
                <a:cubicBezTo>
                  <a:pt x="11088" y="289"/>
                  <a:pt x="11101" y="241"/>
                  <a:pt x="11127" y="205"/>
                </a:cubicBezTo>
                <a:cubicBezTo>
                  <a:pt x="11154" y="170"/>
                  <a:pt x="11190" y="151"/>
                  <a:pt x="11235" y="151"/>
                </a:cubicBezTo>
                <a:cubicBezTo>
                  <a:pt x="11271" y="151"/>
                  <a:pt x="11303" y="164"/>
                  <a:pt x="11330" y="187"/>
                </a:cubicBezTo>
                <a:lnTo>
                  <a:pt x="11330" y="27"/>
                </a:lnTo>
                <a:lnTo>
                  <a:pt x="11380" y="0"/>
                </a:lnTo>
                <a:lnTo>
                  <a:pt x="11380" y="545"/>
                </a:lnTo>
                <a:lnTo>
                  <a:pt x="11330" y="545"/>
                </a:lnTo>
                <a:lnTo>
                  <a:pt x="11330" y="512"/>
                </a:lnTo>
                <a:cubicBezTo>
                  <a:pt x="11305" y="539"/>
                  <a:pt x="11273" y="554"/>
                  <a:pt x="11235" y="554"/>
                </a:cubicBezTo>
                <a:moveTo>
                  <a:pt x="11241" y="507"/>
                </a:moveTo>
                <a:cubicBezTo>
                  <a:pt x="11260" y="507"/>
                  <a:pt x="11276" y="501"/>
                  <a:pt x="11293" y="491"/>
                </a:cubicBezTo>
                <a:cubicBezTo>
                  <a:pt x="11308" y="480"/>
                  <a:pt x="11320" y="466"/>
                  <a:pt x="11330" y="447"/>
                </a:cubicBezTo>
                <a:lnTo>
                  <a:pt x="11330" y="255"/>
                </a:lnTo>
                <a:cubicBezTo>
                  <a:pt x="11309" y="217"/>
                  <a:pt x="11279" y="199"/>
                  <a:pt x="11241" y="199"/>
                </a:cubicBezTo>
                <a:cubicBezTo>
                  <a:pt x="11208" y="199"/>
                  <a:pt x="11183" y="212"/>
                  <a:pt x="11166" y="238"/>
                </a:cubicBezTo>
                <a:cubicBezTo>
                  <a:pt x="11148" y="266"/>
                  <a:pt x="11139" y="303"/>
                  <a:pt x="11139" y="352"/>
                </a:cubicBezTo>
                <a:cubicBezTo>
                  <a:pt x="11139" y="397"/>
                  <a:pt x="11148" y="434"/>
                  <a:pt x="11167" y="462"/>
                </a:cubicBezTo>
                <a:cubicBezTo>
                  <a:pt x="11186" y="492"/>
                  <a:pt x="11210" y="507"/>
                  <a:pt x="11241" y="50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b2356a91a3_0_1376"/>
          <p:cNvSpPr/>
          <p:nvPr/>
        </p:nvSpPr>
        <p:spPr>
          <a:xfrm>
            <a:off x="838910" y="3124985"/>
            <a:ext cx="3776551" cy="181883"/>
          </a:xfrm>
          <a:custGeom>
            <a:rect b="b" l="l" r="r" t="t"/>
            <a:pathLst>
              <a:path extrusionOk="0" h="557" w="11565">
                <a:moveTo>
                  <a:pt x="141" y="554"/>
                </a:moveTo>
                <a:cubicBezTo>
                  <a:pt x="98" y="554"/>
                  <a:pt x="63" y="537"/>
                  <a:pt x="37" y="501"/>
                </a:cubicBezTo>
                <a:cubicBezTo>
                  <a:pt x="12" y="466"/>
                  <a:pt x="0" y="417"/>
                  <a:pt x="0" y="353"/>
                </a:cubicBezTo>
                <a:cubicBezTo>
                  <a:pt x="0" y="290"/>
                  <a:pt x="12" y="241"/>
                  <a:pt x="39" y="205"/>
                </a:cubicBezTo>
                <a:cubicBezTo>
                  <a:pt x="65" y="170"/>
                  <a:pt x="101" y="152"/>
                  <a:pt x="147" y="152"/>
                </a:cubicBezTo>
                <a:cubicBezTo>
                  <a:pt x="173" y="152"/>
                  <a:pt x="197" y="159"/>
                  <a:pt x="217" y="173"/>
                </a:cubicBezTo>
                <a:cubicBezTo>
                  <a:pt x="237" y="187"/>
                  <a:pt x="252" y="206"/>
                  <a:pt x="261" y="232"/>
                </a:cubicBezTo>
                <a:lnTo>
                  <a:pt x="217" y="250"/>
                </a:lnTo>
                <a:cubicBezTo>
                  <a:pt x="204" y="216"/>
                  <a:pt x="180" y="199"/>
                  <a:pt x="144" y="199"/>
                </a:cubicBezTo>
                <a:cubicBezTo>
                  <a:pt x="83" y="199"/>
                  <a:pt x="51" y="250"/>
                  <a:pt x="51" y="353"/>
                </a:cubicBezTo>
                <a:cubicBezTo>
                  <a:pt x="51" y="455"/>
                  <a:pt x="82" y="507"/>
                  <a:pt x="143" y="507"/>
                </a:cubicBezTo>
                <a:cubicBezTo>
                  <a:pt x="162" y="507"/>
                  <a:pt x="179" y="501"/>
                  <a:pt x="192" y="491"/>
                </a:cubicBezTo>
                <a:cubicBezTo>
                  <a:pt x="206" y="480"/>
                  <a:pt x="216" y="466"/>
                  <a:pt x="223" y="448"/>
                </a:cubicBezTo>
                <a:lnTo>
                  <a:pt x="267" y="466"/>
                </a:lnTo>
                <a:cubicBezTo>
                  <a:pt x="258" y="493"/>
                  <a:pt x="243" y="514"/>
                  <a:pt x="220" y="531"/>
                </a:cubicBezTo>
                <a:cubicBezTo>
                  <a:pt x="198" y="546"/>
                  <a:pt x="172" y="554"/>
                  <a:pt x="141" y="554"/>
                </a:cubicBezTo>
                <a:moveTo>
                  <a:pt x="489" y="554"/>
                </a:moveTo>
                <a:cubicBezTo>
                  <a:pt x="443" y="554"/>
                  <a:pt x="406" y="537"/>
                  <a:pt x="378" y="501"/>
                </a:cubicBezTo>
                <a:cubicBezTo>
                  <a:pt x="351" y="466"/>
                  <a:pt x="336" y="416"/>
                  <a:pt x="336" y="353"/>
                </a:cubicBezTo>
                <a:cubicBezTo>
                  <a:pt x="336" y="290"/>
                  <a:pt x="351" y="242"/>
                  <a:pt x="378" y="205"/>
                </a:cubicBezTo>
                <a:cubicBezTo>
                  <a:pt x="407" y="170"/>
                  <a:pt x="443" y="152"/>
                  <a:pt x="489" y="152"/>
                </a:cubicBezTo>
                <a:cubicBezTo>
                  <a:pt x="537" y="152"/>
                  <a:pt x="573" y="170"/>
                  <a:pt x="601" y="205"/>
                </a:cubicBezTo>
                <a:cubicBezTo>
                  <a:pt x="629" y="239"/>
                  <a:pt x="643" y="289"/>
                  <a:pt x="643" y="352"/>
                </a:cubicBezTo>
                <a:cubicBezTo>
                  <a:pt x="643" y="415"/>
                  <a:pt x="629" y="465"/>
                  <a:pt x="601" y="500"/>
                </a:cubicBezTo>
                <a:cubicBezTo>
                  <a:pt x="573" y="536"/>
                  <a:pt x="536" y="554"/>
                  <a:pt x="489" y="554"/>
                </a:cubicBezTo>
                <a:moveTo>
                  <a:pt x="489" y="507"/>
                </a:moveTo>
                <a:cubicBezTo>
                  <a:pt x="523" y="507"/>
                  <a:pt x="547" y="493"/>
                  <a:pt x="566" y="466"/>
                </a:cubicBezTo>
                <a:cubicBezTo>
                  <a:pt x="583" y="439"/>
                  <a:pt x="592" y="401"/>
                  <a:pt x="592" y="352"/>
                </a:cubicBezTo>
                <a:cubicBezTo>
                  <a:pt x="592" y="305"/>
                  <a:pt x="583" y="267"/>
                  <a:pt x="566" y="239"/>
                </a:cubicBezTo>
                <a:cubicBezTo>
                  <a:pt x="548" y="212"/>
                  <a:pt x="523" y="199"/>
                  <a:pt x="489" y="199"/>
                </a:cubicBezTo>
                <a:cubicBezTo>
                  <a:pt x="456" y="199"/>
                  <a:pt x="431" y="212"/>
                  <a:pt x="413" y="238"/>
                </a:cubicBezTo>
                <a:cubicBezTo>
                  <a:pt x="397" y="264"/>
                  <a:pt x="388" y="303"/>
                  <a:pt x="388" y="353"/>
                </a:cubicBezTo>
                <a:cubicBezTo>
                  <a:pt x="388" y="402"/>
                  <a:pt x="397" y="440"/>
                  <a:pt x="413" y="466"/>
                </a:cubicBezTo>
                <a:cubicBezTo>
                  <a:pt x="431" y="493"/>
                  <a:pt x="456" y="507"/>
                  <a:pt x="489" y="507"/>
                </a:cubicBezTo>
                <a:moveTo>
                  <a:pt x="873" y="554"/>
                </a:moveTo>
                <a:cubicBezTo>
                  <a:pt x="827" y="554"/>
                  <a:pt x="789" y="537"/>
                  <a:pt x="762" y="501"/>
                </a:cubicBezTo>
                <a:cubicBezTo>
                  <a:pt x="734" y="466"/>
                  <a:pt x="720" y="416"/>
                  <a:pt x="720" y="353"/>
                </a:cubicBezTo>
                <a:cubicBezTo>
                  <a:pt x="720" y="290"/>
                  <a:pt x="734" y="242"/>
                  <a:pt x="762" y="205"/>
                </a:cubicBezTo>
                <a:cubicBezTo>
                  <a:pt x="790" y="170"/>
                  <a:pt x="827" y="152"/>
                  <a:pt x="873" y="152"/>
                </a:cubicBezTo>
                <a:cubicBezTo>
                  <a:pt x="920" y="152"/>
                  <a:pt x="957" y="170"/>
                  <a:pt x="984" y="205"/>
                </a:cubicBezTo>
                <a:cubicBezTo>
                  <a:pt x="1013" y="239"/>
                  <a:pt x="1026" y="289"/>
                  <a:pt x="1026" y="352"/>
                </a:cubicBezTo>
                <a:cubicBezTo>
                  <a:pt x="1026" y="415"/>
                  <a:pt x="1013" y="465"/>
                  <a:pt x="984" y="500"/>
                </a:cubicBezTo>
                <a:cubicBezTo>
                  <a:pt x="957" y="536"/>
                  <a:pt x="919" y="554"/>
                  <a:pt x="873" y="554"/>
                </a:cubicBezTo>
                <a:moveTo>
                  <a:pt x="873" y="507"/>
                </a:moveTo>
                <a:cubicBezTo>
                  <a:pt x="906" y="507"/>
                  <a:pt x="930" y="493"/>
                  <a:pt x="949" y="466"/>
                </a:cubicBezTo>
                <a:cubicBezTo>
                  <a:pt x="967" y="439"/>
                  <a:pt x="976" y="401"/>
                  <a:pt x="976" y="352"/>
                </a:cubicBezTo>
                <a:cubicBezTo>
                  <a:pt x="976" y="305"/>
                  <a:pt x="967" y="267"/>
                  <a:pt x="949" y="239"/>
                </a:cubicBezTo>
                <a:cubicBezTo>
                  <a:pt x="931" y="212"/>
                  <a:pt x="906" y="199"/>
                  <a:pt x="873" y="199"/>
                </a:cubicBezTo>
                <a:cubicBezTo>
                  <a:pt x="840" y="199"/>
                  <a:pt x="815" y="212"/>
                  <a:pt x="797" y="238"/>
                </a:cubicBezTo>
                <a:cubicBezTo>
                  <a:pt x="780" y="264"/>
                  <a:pt x="772" y="303"/>
                  <a:pt x="772" y="353"/>
                </a:cubicBezTo>
                <a:cubicBezTo>
                  <a:pt x="772" y="402"/>
                  <a:pt x="780" y="440"/>
                  <a:pt x="797" y="466"/>
                </a:cubicBezTo>
                <a:cubicBezTo>
                  <a:pt x="815" y="493"/>
                  <a:pt x="840" y="507"/>
                  <a:pt x="873" y="507"/>
                </a:cubicBezTo>
                <a:moveTo>
                  <a:pt x="1128" y="545"/>
                </a:moveTo>
                <a:lnTo>
                  <a:pt x="1128" y="160"/>
                </a:lnTo>
                <a:lnTo>
                  <a:pt x="1177" y="160"/>
                </a:lnTo>
                <a:lnTo>
                  <a:pt x="1177" y="215"/>
                </a:lnTo>
                <a:cubicBezTo>
                  <a:pt x="1196" y="173"/>
                  <a:pt x="1226" y="152"/>
                  <a:pt x="1268" y="152"/>
                </a:cubicBezTo>
                <a:cubicBezTo>
                  <a:pt x="1288" y="152"/>
                  <a:pt x="1304" y="156"/>
                  <a:pt x="1317" y="167"/>
                </a:cubicBezTo>
                <a:lnTo>
                  <a:pt x="1311" y="218"/>
                </a:lnTo>
                <a:cubicBezTo>
                  <a:pt x="1295" y="209"/>
                  <a:pt x="1280" y="204"/>
                  <a:pt x="1264" y="204"/>
                </a:cubicBezTo>
                <a:cubicBezTo>
                  <a:pt x="1242" y="204"/>
                  <a:pt x="1223" y="215"/>
                  <a:pt x="1204" y="234"/>
                </a:cubicBezTo>
                <a:cubicBezTo>
                  <a:pt x="1186" y="254"/>
                  <a:pt x="1177" y="286"/>
                  <a:pt x="1177" y="327"/>
                </a:cubicBezTo>
                <a:lnTo>
                  <a:pt x="1177" y="545"/>
                </a:lnTo>
                <a:lnTo>
                  <a:pt x="1128" y="545"/>
                </a:lnTo>
                <a:moveTo>
                  <a:pt x="1518" y="554"/>
                </a:moveTo>
                <a:cubicBezTo>
                  <a:pt x="1473" y="554"/>
                  <a:pt x="1436" y="536"/>
                  <a:pt x="1410" y="500"/>
                </a:cubicBezTo>
                <a:cubicBezTo>
                  <a:pt x="1383" y="463"/>
                  <a:pt x="1370" y="415"/>
                  <a:pt x="1370" y="352"/>
                </a:cubicBezTo>
                <a:cubicBezTo>
                  <a:pt x="1370" y="290"/>
                  <a:pt x="1383" y="241"/>
                  <a:pt x="1410" y="205"/>
                </a:cubicBezTo>
                <a:cubicBezTo>
                  <a:pt x="1436" y="170"/>
                  <a:pt x="1473" y="152"/>
                  <a:pt x="1518" y="152"/>
                </a:cubicBezTo>
                <a:cubicBezTo>
                  <a:pt x="1553" y="152"/>
                  <a:pt x="1585" y="164"/>
                  <a:pt x="1613" y="187"/>
                </a:cubicBezTo>
                <a:lnTo>
                  <a:pt x="1613" y="27"/>
                </a:lnTo>
                <a:lnTo>
                  <a:pt x="1662" y="0"/>
                </a:lnTo>
                <a:lnTo>
                  <a:pt x="1662" y="545"/>
                </a:lnTo>
                <a:lnTo>
                  <a:pt x="1613" y="545"/>
                </a:lnTo>
                <a:lnTo>
                  <a:pt x="1613" y="512"/>
                </a:lnTo>
                <a:cubicBezTo>
                  <a:pt x="1587" y="541"/>
                  <a:pt x="1555" y="554"/>
                  <a:pt x="1518" y="554"/>
                </a:cubicBezTo>
                <a:moveTo>
                  <a:pt x="1523" y="507"/>
                </a:moveTo>
                <a:cubicBezTo>
                  <a:pt x="1542" y="507"/>
                  <a:pt x="1559" y="501"/>
                  <a:pt x="1575" y="491"/>
                </a:cubicBezTo>
                <a:cubicBezTo>
                  <a:pt x="1591" y="480"/>
                  <a:pt x="1603" y="466"/>
                  <a:pt x="1613" y="447"/>
                </a:cubicBezTo>
                <a:lnTo>
                  <a:pt x="1613" y="255"/>
                </a:lnTo>
                <a:cubicBezTo>
                  <a:pt x="1592" y="217"/>
                  <a:pt x="1562" y="199"/>
                  <a:pt x="1523" y="199"/>
                </a:cubicBezTo>
                <a:cubicBezTo>
                  <a:pt x="1490" y="199"/>
                  <a:pt x="1466" y="212"/>
                  <a:pt x="1449" y="239"/>
                </a:cubicBezTo>
                <a:cubicBezTo>
                  <a:pt x="1431" y="266"/>
                  <a:pt x="1422" y="303"/>
                  <a:pt x="1422" y="352"/>
                </a:cubicBezTo>
                <a:cubicBezTo>
                  <a:pt x="1422" y="397"/>
                  <a:pt x="1431" y="434"/>
                  <a:pt x="1450" y="463"/>
                </a:cubicBezTo>
                <a:cubicBezTo>
                  <a:pt x="1468" y="492"/>
                  <a:pt x="1493" y="507"/>
                  <a:pt x="1523" y="507"/>
                </a:cubicBezTo>
                <a:moveTo>
                  <a:pt x="1837" y="71"/>
                </a:moveTo>
                <a:cubicBezTo>
                  <a:pt x="1830" y="77"/>
                  <a:pt x="1822" y="81"/>
                  <a:pt x="1813" y="81"/>
                </a:cubicBezTo>
                <a:cubicBezTo>
                  <a:pt x="1805" y="81"/>
                  <a:pt x="1797" y="77"/>
                  <a:pt x="1790" y="71"/>
                </a:cubicBezTo>
                <a:cubicBezTo>
                  <a:pt x="1785" y="64"/>
                  <a:pt x="1781" y="56"/>
                  <a:pt x="1781" y="46"/>
                </a:cubicBezTo>
                <a:cubicBezTo>
                  <a:pt x="1781" y="36"/>
                  <a:pt x="1785" y="27"/>
                  <a:pt x="1790" y="20"/>
                </a:cubicBezTo>
                <a:cubicBezTo>
                  <a:pt x="1797" y="13"/>
                  <a:pt x="1805" y="9"/>
                  <a:pt x="1813" y="9"/>
                </a:cubicBezTo>
                <a:cubicBezTo>
                  <a:pt x="1823" y="9"/>
                  <a:pt x="1830" y="13"/>
                  <a:pt x="1837" y="20"/>
                </a:cubicBezTo>
                <a:cubicBezTo>
                  <a:pt x="1842" y="27"/>
                  <a:pt x="1845" y="36"/>
                  <a:pt x="1845" y="46"/>
                </a:cubicBezTo>
                <a:cubicBezTo>
                  <a:pt x="1845" y="56"/>
                  <a:pt x="1842" y="64"/>
                  <a:pt x="1837" y="71"/>
                </a:cubicBezTo>
                <a:moveTo>
                  <a:pt x="1789" y="545"/>
                </a:moveTo>
                <a:lnTo>
                  <a:pt x="1789" y="160"/>
                </a:lnTo>
                <a:lnTo>
                  <a:pt x="1838" y="160"/>
                </a:lnTo>
                <a:lnTo>
                  <a:pt x="1838" y="545"/>
                </a:lnTo>
                <a:lnTo>
                  <a:pt x="1789" y="545"/>
                </a:lnTo>
                <a:moveTo>
                  <a:pt x="2185" y="545"/>
                </a:moveTo>
                <a:lnTo>
                  <a:pt x="2185" y="311"/>
                </a:lnTo>
                <a:cubicBezTo>
                  <a:pt x="2185" y="271"/>
                  <a:pt x="2177" y="243"/>
                  <a:pt x="2163" y="225"/>
                </a:cubicBezTo>
                <a:cubicBezTo>
                  <a:pt x="2147" y="207"/>
                  <a:pt x="2128" y="199"/>
                  <a:pt x="2102" y="199"/>
                </a:cubicBezTo>
                <a:cubicBezTo>
                  <a:pt x="2043" y="199"/>
                  <a:pt x="2014" y="236"/>
                  <a:pt x="2014" y="309"/>
                </a:cubicBezTo>
                <a:lnTo>
                  <a:pt x="2014" y="545"/>
                </a:lnTo>
                <a:lnTo>
                  <a:pt x="1964" y="545"/>
                </a:lnTo>
                <a:lnTo>
                  <a:pt x="1964" y="160"/>
                </a:lnTo>
                <a:lnTo>
                  <a:pt x="2014" y="160"/>
                </a:lnTo>
                <a:lnTo>
                  <a:pt x="2014" y="203"/>
                </a:lnTo>
                <a:cubicBezTo>
                  <a:pt x="2036" y="168"/>
                  <a:pt x="2067" y="152"/>
                  <a:pt x="2107" y="152"/>
                </a:cubicBezTo>
                <a:cubicBezTo>
                  <a:pt x="2150" y="152"/>
                  <a:pt x="2183" y="166"/>
                  <a:pt x="2203" y="194"/>
                </a:cubicBezTo>
                <a:cubicBezTo>
                  <a:pt x="2223" y="223"/>
                  <a:pt x="2234" y="269"/>
                  <a:pt x="2234" y="332"/>
                </a:cubicBezTo>
                <a:lnTo>
                  <a:pt x="2234" y="545"/>
                </a:lnTo>
                <a:lnTo>
                  <a:pt x="2185" y="545"/>
                </a:lnTo>
                <a:moveTo>
                  <a:pt x="2563" y="545"/>
                </a:moveTo>
                <a:lnTo>
                  <a:pt x="2563" y="507"/>
                </a:lnTo>
                <a:cubicBezTo>
                  <a:pt x="2530" y="538"/>
                  <a:pt x="2496" y="554"/>
                  <a:pt x="2457" y="554"/>
                </a:cubicBezTo>
                <a:cubicBezTo>
                  <a:pt x="2420" y="554"/>
                  <a:pt x="2391" y="543"/>
                  <a:pt x="2369" y="520"/>
                </a:cubicBezTo>
                <a:cubicBezTo>
                  <a:pt x="2347" y="499"/>
                  <a:pt x="2336" y="466"/>
                  <a:pt x="2336" y="424"/>
                </a:cubicBezTo>
                <a:cubicBezTo>
                  <a:pt x="2336" y="383"/>
                  <a:pt x="2348" y="351"/>
                  <a:pt x="2373" y="330"/>
                </a:cubicBezTo>
                <a:cubicBezTo>
                  <a:pt x="2399" y="307"/>
                  <a:pt x="2430" y="296"/>
                  <a:pt x="2466" y="296"/>
                </a:cubicBezTo>
                <a:cubicBezTo>
                  <a:pt x="2499" y="296"/>
                  <a:pt x="2531" y="306"/>
                  <a:pt x="2563" y="324"/>
                </a:cubicBezTo>
                <a:lnTo>
                  <a:pt x="2563" y="292"/>
                </a:lnTo>
                <a:cubicBezTo>
                  <a:pt x="2563" y="229"/>
                  <a:pt x="2537" y="197"/>
                  <a:pt x="2485" y="197"/>
                </a:cubicBezTo>
                <a:cubicBezTo>
                  <a:pt x="2451" y="197"/>
                  <a:pt x="2415" y="211"/>
                  <a:pt x="2378" y="239"/>
                </a:cubicBezTo>
                <a:lnTo>
                  <a:pt x="2363" y="194"/>
                </a:lnTo>
                <a:cubicBezTo>
                  <a:pt x="2405" y="166"/>
                  <a:pt x="2446" y="152"/>
                  <a:pt x="2489" y="152"/>
                </a:cubicBezTo>
                <a:cubicBezTo>
                  <a:pt x="2503" y="152"/>
                  <a:pt x="2517" y="154"/>
                  <a:pt x="2529" y="158"/>
                </a:cubicBezTo>
                <a:cubicBezTo>
                  <a:pt x="2542" y="161"/>
                  <a:pt x="2554" y="167"/>
                  <a:pt x="2567" y="177"/>
                </a:cubicBezTo>
                <a:cubicBezTo>
                  <a:pt x="2580" y="186"/>
                  <a:pt x="2589" y="200"/>
                  <a:pt x="2597" y="218"/>
                </a:cubicBezTo>
                <a:cubicBezTo>
                  <a:pt x="2605" y="237"/>
                  <a:pt x="2608" y="258"/>
                  <a:pt x="2608" y="284"/>
                </a:cubicBezTo>
                <a:lnTo>
                  <a:pt x="2608" y="545"/>
                </a:lnTo>
                <a:lnTo>
                  <a:pt x="2563" y="545"/>
                </a:lnTo>
                <a:moveTo>
                  <a:pt x="2463" y="509"/>
                </a:moveTo>
                <a:cubicBezTo>
                  <a:pt x="2499" y="509"/>
                  <a:pt x="2533" y="488"/>
                  <a:pt x="2563" y="449"/>
                </a:cubicBezTo>
                <a:lnTo>
                  <a:pt x="2563" y="375"/>
                </a:lnTo>
                <a:cubicBezTo>
                  <a:pt x="2533" y="353"/>
                  <a:pt x="2502" y="343"/>
                  <a:pt x="2471" y="343"/>
                </a:cubicBezTo>
                <a:cubicBezTo>
                  <a:pt x="2445" y="343"/>
                  <a:pt x="2424" y="350"/>
                  <a:pt x="2406" y="364"/>
                </a:cubicBezTo>
                <a:cubicBezTo>
                  <a:pt x="2390" y="377"/>
                  <a:pt x="2381" y="397"/>
                  <a:pt x="2381" y="424"/>
                </a:cubicBezTo>
                <a:cubicBezTo>
                  <a:pt x="2381" y="449"/>
                  <a:pt x="2389" y="471"/>
                  <a:pt x="2403" y="486"/>
                </a:cubicBezTo>
                <a:cubicBezTo>
                  <a:pt x="2416" y="500"/>
                  <a:pt x="2437" y="509"/>
                  <a:pt x="2463" y="509"/>
                </a:cubicBezTo>
                <a:moveTo>
                  <a:pt x="2810" y="554"/>
                </a:moveTo>
                <a:cubicBezTo>
                  <a:pt x="2763" y="554"/>
                  <a:pt x="2739" y="525"/>
                  <a:pt x="2739" y="466"/>
                </a:cubicBezTo>
                <a:lnTo>
                  <a:pt x="2739" y="209"/>
                </a:lnTo>
                <a:lnTo>
                  <a:pt x="2678" y="209"/>
                </a:lnTo>
                <a:lnTo>
                  <a:pt x="2678" y="160"/>
                </a:lnTo>
                <a:lnTo>
                  <a:pt x="2739" y="160"/>
                </a:lnTo>
                <a:lnTo>
                  <a:pt x="2739" y="27"/>
                </a:lnTo>
                <a:lnTo>
                  <a:pt x="2788" y="0"/>
                </a:lnTo>
                <a:lnTo>
                  <a:pt x="2788" y="160"/>
                </a:lnTo>
                <a:lnTo>
                  <a:pt x="2879" y="160"/>
                </a:lnTo>
                <a:lnTo>
                  <a:pt x="2879" y="209"/>
                </a:lnTo>
                <a:lnTo>
                  <a:pt x="2788" y="209"/>
                </a:lnTo>
                <a:lnTo>
                  <a:pt x="2788" y="443"/>
                </a:lnTo>
                <a:cubicBezTo>
                  <a:pt x="2788" y="463"/>
                  <a:pt x="2790" y="479"/>
                  <a:pt x="2796" y="488"/>
                </a:cubicBezTo>
                <a:cubicBezTo>
                  <a:pt x="2801" y="499"/>
                  <a:pt x="2811" y="505"/>
                  <a:pt x="2826" y="505"/>
                </a:cubicBezTo>
                <a:cubicBezTo>
                  <a:pt x="2842" y="505"/>
                  <a:pt x="2860" y="497"/>
                  <a:pt x="2880" y="482"/>
                </a:cubicBezTo>
                <a:lnTo>
                  <a:pt x="2875" y="537"/>
                </a:lnTo>
                <a:cubicBezTo>
                  <a:pt x="2855" y="549"/>
                  <a:pt x="2833" y="554"/>
                  <a:pt x="2810" y="554"/>
                </a:cubicBezTo>
                <a:moveTo>
                  <a:pt x="3102" y="554"/>
                </a:moveTo>
                <a:cubicBezTo>
                  <a:pt x="3056" y="554"/>
                  <a:pt x="3018" y="535"/>
                  <a:pt x="2990" y="495"/>
                </a:cubicBezTo>
                <a:cubicBezTo>
                  <a:pt x="2961" y="456"/>
                  <a:pt x="2947" y="409"/>
                  <a:pt x="2947" y="352"/>
                </a:cubicBezTo>
                <a:cubicBezTo>
                  <a:pt x="2947" y="290"/>
                  <a:pt x="2961" y="241"/>
                  <a:pt x="2990" y="205"/>
                </a:cubicBezTo>
                <a:cubicBezTo>
                  <a:pt x="3018" y="170"/>
                  <a:pt x="3056" y="152"/>
                  <a:pt x="3102" y="152"/>
                </a:cubicBezTo>
                <a:cubicBezTo>
                  <a:pt x="3143" y="152"/>
                  <a:pt x="3177" y="167"/>
                  <a:pt x="3203" y="199"/>
                </a:cubicBezTo>
                <a:cubicBezTo>
                  <a:pt x="3231" y="230"/>
                  <a:pt x="3245" y="276"/>
                  <a:pt x="3245" y="338"/>
                </a:cubicBezTo>
                <a:cubicBezTo>
                  <a:pt x="3245" y="351"/>
                  <a:pt x="3244" y="364"/>
                  <a:pt x="3243" y="375"/>
                </a:cubicBezTo>
                <a:lnTo>
                  <a:pt x="2998" y="375"/>
                </a:lnTo>
                <a:cubicBezTo>
                  <a:pt x="3003" y="415"/>
                  <a:pt x="3014" y="447"/>
                  <a:pt x="3033" y="471"/>
                </a:cubicBezTo>
                <a:cubicBezTo>
                  <a:pt x="3050" y="494"/>
                  <a:pt x="3074" y="505"/>
                  <a:pt x="3104" y="505"/>
                </a:cubicBezTo>
                <a:cubicBezTo>
                  <a:pt x="3133" y="505"/>
                  <a:pt x="3159" y="495"/>
                  <a:pt x="3185" y="475"/>
                </a:cubicBezTo>
                <a:lnTo>
                  <a:pt x="3211" y="511"/>
                </a:lnTo>
                <a:cubicBezTo>
                  <a:pt x="3179" y="539"/>
                  <a:pt x="3143" y="554"/>
                  <a:pt x="3102" y="554"/>
                </a:cubicBezTo>
                <a:moveTo>
                  <a:pt x="2997" y="327"/>
                </a:moveTo>
                <a:lnTo>
                  <a:pt x="3194" y="327"/>
                </a:lnTo>
                <a:cubicBezTo>
                  <a:pt x="3194" y="281"/>
                  <a:pt x="3184" y="248"/>
                  <a:pt x="3165" y="228"/>
                </a:cubicBezTo>
                <a:cubicBezTo>
                  <a:pt x="3147" y="209"/>
                  <a:pt x="3126" y="199"/>
                  <a:pt x="3102" y="199"/>
                </a:cubicBezTo>
                <a:cubicBezTo>
                  <a:pt x="3072" y="199"/>
                  <a:pt x="3048" y="210"/>
                  <a:pt x="3028" y="231"/>
                </a:cubicBezTo>
                <a:cubicBezTo>
                  <a:pt x="3009" y="254"/>
                  <a:pt x="2998" y="284"/>
                  <a:pt x="2997" y="327"/>
                </a:cubicBezTo>
                <a:moveTo>
                  <a:pt x="3466" y="554"/>
                </a:moveTo>
                <a:cubicBezTo>
                  <a:pt x="3421" y="554"/>
                  <a:pt x="3384" y="536"/>
                  <a:pt x="3358" y="500"/>
                </a:cubicBezTo>
                <a:cubicBezTo>
                  <a:pt x="3331" y="463"/>
                  <a:pt x="3318" y="415"/>
                  <a:pt x="3318" y="352"/>
                </a:cubicBezTo>
                <a:cubicBezTo>
                  <a:pt x="3318" y="290"/>
                  <a:pt x="3331" y="241"/>
                  <a:pt x="3358" y="205"/>
                </a:cubicBezTo>
                <a:cubicBezTo>
                  <a:pt x="3384" y="170"/>
                  <a:pt x="3421" y="152"/>
                  <a:pt x="3466" y="152"/>
                </a:cubicBezTo>
                <a:cubicBezTo>
                  <a:pt x="3501" y="152"/>
                  <a:pt x="3533" y="164"/>
                  <a:pt x="3561" y="187"/>
                </a:cubicBezTo>
                <a:lnTo>
                  <a:pt x="3561" y="27"/>
                </a:lnTo>
                <a:lnTo>
                  <a:pt x="3610" y="0"/>
                </a:lnTo>
                <a:lnTo>
                  <a:pt x="3610" y="545"/>
                </a:lnTo>
                <a:lnTo>
                  <a:pt x="3561" y="545"/>
                </a:lnTo>
                <a:lnTo>
                  <a:pt x="3561" y="512"/>
                </a:lnTo>
                <a:cubicBezTo>
                  <a:pt x="3535" y="541"/>
                  <a:pt x="3503" y="554"/>
                  <a:pt x="3466" y="554"/>
                </a:cubicBezTo>
                <a:moveTo>
                  <a:pt x="3471" y="507"/>
                </a:moveTo>
                <a:cubicBezTo>
                  <a:pt x="3490" y="507"/>
                  <a:pt x="3507" y="501"/>
                  <a:pt x="3522" y="491"/>
                </a:cubicBezTo>
                <a:cubicBezTo>
                  <a:pt x="3539" y="480"/>
                  <a:pt x="3551" y="466"/>
                  <a:pt x="3561" y="447"/>
                </a:cubicBezTo>
                <a:lnTo>
                  <a:pt x="3561" y="255"/>
                </a:lnTo>
                <a:cubicBezTo>
                  <a:pt x="3540" y="217"/>
                  <a:pt x="3510" y="199"/>
                  <a:pt x="3471" y="199"/>
                </a:cubicBezTo>
                <a:cubicBezTo>
                  <a:pt x="3438" y="199"/>
                  <a:pt x="3414" y="212"/>
                  <a:pt x="3396" y="239"/>
                </a:cubicBezTo>
                <a:cubicBezTo>
                  <a:pt x="3379" y="266"/>
                  <a:pt x="3370" y="303"/>
                  <a:pt x="3370" y="352"/>
                </a:cubicBezTo>
                <a:cubicBezTo>
                  <a:pt x="3370" y="397"/>
                  <a:pt x="3379" y="434"/>
                  <a:pt x="3397" y="463"/>
                </a:cubicBezTo>
                <a:cubicBezTo>
                  <a:pt x="3416" y="492"/>
                  <a:pt x="3440" y="507"/>
                  <a:pt x="3471" y="507"/>
                </a:cubicBezTo>
                <a:moveTo>
                  <a:pt x="4103" y="545"/>
                </a:moveTo>
                <a:lnTo>
                  <a:pt x="4103" y="507"/>
                </a:lnTo>
                <a:cubicBezTo>
                  <a:pt x="4071" y="538"/>
                  <a:pt x="4036" y="554"/>
                  <a:pt x="3997" y="554"/>
                </a:cubicBezTo>
                <a:cubicBezTo>
                  <a:pt x="3961" y="554"/>
                  <a:pt x="3931" y="543"/>
                  <a:pt x="3909" y="520"/>
                </a:cubicBezTo>
                <a:cubicBezTo>
                  <a:pt x="3887" y="499"/>
                  <a:pt x="3876" y="466"/>
                  <a:pt x="3876" y="424"/>
                </a:cubicBezTo>
                <a:cubicBezTo>
                  <a:pt x="3876" y="383"/>
                  <a:pt x="3888" y="351"/>
                  <a:pt x="3913" y="330"/>
                </a:cubicBezTo>
                <a:cubicBezTo>
                  <a:pt x="3939" y="307"/>
                  <a:pt x="3970" y="296"/>
                  <a:pt x="4006" y="296"/>
                </a:cubicBezTo>
                <a:cubicBezTo>
                  <a:pt x="4039" y="296"/>
                  <a:pt x="4072" y="306"/>
                  <a:pt x="4103" y="324"/>
                </a:cubicBezTo>
                <a:lnTo>
                  <a:pt x="4103" y="292"/>
                </a:lnTo>
                <a:cubicBezTo>
                  <a:pt x="4103" y="229"/>
                  <a:pt x="4077" y="197"/>
                  <a:pt x="4025" y="197"/>
                </a:cubicBezTo>
                <a:cubicBezTo>
                  <a:pt x="3991" y="197"/>
                  <a:pt x="3955" y="211"/>
                  <a:pt x="3918" y="239"/>
                </a:cubicBezTo>
                <a:lnTo>
                  <a:pt x="3905" y="194"/>
                </a:lnTo>
                <a:cubicBezTo>
                  <a:pt x="3945" y="166"/>
                  <a:pt x="3987" y="152"/>
                  <a:pt x="4029" y="152"/>
                </a:cubicBezTo>
                <a:cubicBezTo>
                  <a:pt x="4043" y="152"/>
                  <a:pt x="4057" y="154"/>
                  <a:pt x="4070" y="158"/>
                </a:cubicBezTo>
                <a:cubicBezTo>
                  <a:pt x="4082" y="161"/>
                  <a:pt x="4095" y="167"/>
                  <a:pt x="4107" y="177"/>
                </a:cubicBezTo>
                <a:cubicBezTo>
                  <a:pt x="4120" y="186"/>
                  <a:pt x="4129" y="200"/>
                  <a:pt x="4137" y="218"/>
                </a:cubicBezTo>
                <a:cubicBezTo>
                  <a:pt x="4145" y="237"/>
                  <a:pt x="4148" y="258"/>
                  <a:pt x="4148" y="284"/>
                </a:cubicBezTo>
                <a:lnTo>
                  <a:pt x="4148" y="545"/>
                </a:lnTo>
                <a:lnTo>
                  <a:pt x="4103" y="545"/>
                </a:lnTo>
                <a:moveTo>
                  <a:pt x="4003" y="509"/>
                </a:moveTo>
                <a:cubicBezTo>
                  <a:pt x="4040" y="509"/>
                  <a:pt x="4073" y="488"/>
                  <a:pt x="4103" y="449"/>
                </a:cubicBezTo>
                <a:lnTo>
                  <a:pt x="4103" y="375"/>
                </a:lnTo>
                <a:cubicBezTo>
                  <a:pt x="4073" y="353"/>
                  <a:pt x="4043" y="343"/>
                  <a:pt x="4011" y="343"/>
                </a:cubicBezTo>
                <a:cubicBezTo>
                  <a:pt x="3985" y="343"/>
                  <a:pt x="3964" y="350"/>
                  <a:pt x="3948" y="364"/>
                </a:cubicBezTo>
                <a:cubicBezTo>
                  <a:pt x="3930" y="377"/>
                  <a:pt x="3921" y="397"/>
                  <a:pt x="3921" y="424"/>
                </a:cubicBezTo>
                <a:cubicBezTo>
                  <a:pt x="3921" y="449"/>
                  <a:pt x="3929" y="471"/>
                  <a:pt x="3943" y="486"/>
                </a:cubicBezTo>
                <a:cubicBezTo>
                  <a:pt x="3957" y="500"/>
                  <a:pt x="3977" y="509"/>
                  <a:pt x="4003" y="509"/>
                </a:cubicBezTo>
                <a:moveTo>
                  <a:pt x="4377" y="554"/>
                </a:moveTo>
                <a:cubicBezTo>
                  <a:pt x="4334" y="554"/>
                  <a:pt x="4299" y="537"/>
                  <a:pt x="4274" y="501"/>
                </a:cubicBezTo>
                <a:cubicBezTo>
                  <a:pt x="4249" y="466"/>
                  <a:pt x="4235" y="417"/>
                  <a:pt x="4235" y="353"/>
                </a:cubicBezTo>
                <a:cubicBezTo>
                  <a:pt x="4235" y="290"/>
                  <a:pt x="4249" y="241"/>
                  <a:pt x="4275" y="205"/>
                </a:cubicBezTo>
                <a:cubicBezTo>
                  <a:pt x="4301" y="170"/>
                  <a:pt x="4338" y="152"/>
                  <a:pt x="4383" y="152"/>
                </a:cubicBezTo>
                <a:cubicBezTo>
                  <a:pt x="4409" y="152"/>
                  <a:pt x="4433" y="159"/>
                  <a:pt x="4454" y="173"/>
                </a:cubicBezTo>
                <a:cubicBezTo>
                  <a:pt x="4473" y="187"/>
                  <a:pt x="4488" y="206"/>
                  <a:pt x="4498" y="232"/>
                </a:cubicBezTo>
                <a:lnTo>
                  <a:pt x="4454" y="250"/>
                </a:lnTo>
                <a:cubicBezTo>
                  <a:pt x="4440" y="216"/>
                  <a:pt x="4416" y="199"/>
                  <a:pt x="4381" y="199"/>
                </a:cubicBezTo>
                <a:cubicBezTo>
                  <a:pt x="4318" y="199"/>
                  <a:pt x="4287" y="250"/>
                  <a:pt x="4287" y="353"/>
                </a:cubicBezTo>
                <a:cubicBezTo>
                  <a:pt x="4287" y="455"/>
                  <a:pt x="4318" y="507"/>
                  <a:pt x="4380" y="507"/>
                </a:cubicBezTo>
                <a:cubicBezTo>
                  <a:pt x="4398" y="507"/>
                  <a:pt x="4415" y="501"/>
                  <a:pt x="4428" y="491"/>
                </a:cubicBezTo>
                <a:cubicBezTo>
                  <a:pt x="4443" y="480"/>
                  <a:pt x="4452" y="466"/>
                  <a:pt x="4459" y="448"/>
                </a:cubicBezTo>
                <a:lnTo>
                  <a:pt x="4503" y="466"/>
                </a:lnTo>
                <a:cubicBezTo>
                  <a:pt x="4494" y="493"/>
                  <a:pt x="4479" y="514"/>
                  <a:pt x="4456" y="531"/>
                </a:cubicBezTo>
                <a:cubicBezTo>
                  <a:pt x="4434" y="546"/>
                  <a:pt x="4407" y="554"/>
                  <a:pt x="4377" y="554"/>
                </a:cubicBezTo>
                <a:moveTo>
                  <a:pt x="4597" y="545"/>
                </a:moveTo>
                <a:lnTo>
                  <a:pt x="4597" y="160"/>
                </a:lnTo>
                <a:lnTo>
                  <a:pt x="4646" y="160"/>
                </a:lnTo>
                <a:lnTo>
                  <a:pt x="4646" y="215"/>
                </a:lnTo>
                <a:cubicBezTo>
                  <a:pt x="4664" y="173"/>
                  <a:pt x="4695" y="152"/>
                  <a:pt x="4737" y="152"/>
                </a:cubicBezTo>
                <a:cubicBezTo>
                  <a:pt x="4757" y="152"/>
                  <a:pt x="4773" y="156"/>
                  <a:pt x="4786" y="167"/>
                </a:cubicBezTo>
                <a:lnTo>
                  <a:pt x="4779" y="218"/>
                </a:lnTo>
                <a:cubicBezTo>
                  <a:pt x="4764" y="209"/>
                  <a:pt x="4749" y="204"/>
                  <a:pt x="4732" y="204"/>
                </a:cubicBezTo>
                <a:cubicBezTo>
                  <a:pt x="4710" y="204"/>
                  <a:pt x="4691" y="215"/>
                  <a:pt x="4673" y="234"/>
                </a:cubicBezTo>
                <a:cubicBezTo>
                  <a:pt x="4655" y="254"/>
                  <a:pt x="4646" y="286"/>
                  <a:pt x="4646" y="327"/>
                </a:cubicBezTo>
                <a:lnTo>
                  <a:pt x="4646" y="545"/>
                </a:lnTo>
                <a:lnTo>
                  <a:pt x="4597" y="545"/>
                </a:lnTo>
                <a:moveTo>
                  <a:pt x="4993" y="554"/>
                </a:moveTo>
                <a:cubicBezTo>
                  <a:pt x="4946" y="554"/>
                  <a:pt x="4909" y="537"/>
                  <a:pt x="4880" y="501"/>
                </a:cubicBezTo>
                <a:cubicBezTo>
                  <a:pt x="4853" y="466"/>
                  <a:pt x="4839" y="416"/>
                  <a:pt x="4839" y="353"/>
                </a:cubicBezTo>
                <a:cubicBezTo>
                  <a:pt x="4839" y="290"/>
                  <a:pt x="4853" y="242"/>
                  <a:pt x="4881" y="205"/>
                </a:cubicBezTo>
                <a:cubicBezTo>
                  <a:pt x="4909" y="170"/>
                  <a:pt x="4946" y="152"/>
                  <a:pt x="4993" y="152"/>
                </a:cubicBezTo>
                <a:cubicBezTo>
                  <a:pt x="5039" y="152"/>
                  <a:pt x="5076" y="170"/>
                  <a:pt x="5104" y="205"/>
                </a:cubicBezTo>
                <a:cubicBezTo>
                  <a:pt x="5131" y="239"/>
                  <a:pt x="5146" y="289"/>
                  <a:pt x="5146" y="352"/>
                </a:cubicBezTo>
                <a:cubicBezTo>
                  <a:pt x="5146" y="415"/>
                  <a:pt x="5131" y="465"/>
                  <a:pt x="5104" y="500"/>
                </a:cubicBezTo>
                <a:cubicBezTo>
                  <a:pt x="5076" y="536"/>
                  <a:pt x="5039" y="554"/>
                  <a:pt x="4993" y="554"/>
                </a:cubicBezTo>
                <a:moveTo>
                  <a:pt x="4993" y="507"/>
                </a:moveTo>
                <a:cubicBezTo>
                  <a:pt x="5025" y="507"/>
                  <a:pt x="5050" y="493"/>
                  <a:pt x="5068" y="466"/>
                </a:cubicBezTo>
                <a:cubicBezTo>
                  <a:pt x="5086" y="439"/>
                  <a:pt x="5095" y="401"/>
                  <a:pt x="5095" y="352"/>
                </a:cubicBezTo>
                <a:cubicBezTo>
                  <a:pt x="5095" y="305"/>
                  <a:pt x="5086" y="267"/>
                  <a:pt x="5069" y="239"/>
                </a:cubicBezTo>
                <a:cubicBezTo>
                  <a:pt x="5051" y="212"/>
                  <a:pt x="5026" y="199"/>
                  <a:pt x="4993" y="199"/>
                </a:cubicBezTo>
                <a:cubicBezTo>
                  <a:pt x="4960" y="199"/>
                  <a:pt x="4934" y="212"/>
                  <a:pt x="4917" y="238"/>
                </a:cubicBezTo>
                <a:cubicBezTo>
                  <a:pt x="4899" y="264"/>
                  <a:pt x="4890" y="303"/>
                  <a:pt x="4890" y="353"/>
                </a:cubicBezTo>
                <a:cubicBezTo>
                  <a:pt x="4890" y="402"/>
                  <a:pt x="4899" y="440"/>
                  <a:pt x="4917" y="466"/>
                </a:cubicBezTo>
                <a:cubicBezTo>
                  <a:pt x="4934" y="493"/>
                  <a:pt x="4960" y="507"/>
                  <a:pt x="4993" y="507"/>
                </a:cubicBezTo>
                <a:moveTo>
                  <a:pt x="5348" y="554"/>
                </a:moveTo>
                <a:cubicBezTo>
                  <a:pt x="5301" y="554"/>
                  <a:pt x="5259" y="532"/>
                  <a:pt x="5225" y="487"/>
                </a:cubicBezTo>
                <a:lnTo>
                  <a:pt x="5259" y="455"/>
                </a:lnTo>
                <a:cubicBezTo>
                  <a:pt x="5287" y="490"/>
                  <a:pt x="5318" y="507"/>
                  <a:pt x="5353" y="507"/>
                </a:cubicBezTo>
                <a:cubicBezTo>
                  <a:pt x="5373" y="507"/>
                  <a:pt x="5389" y="503"/>
                  <a:pt x="5403" y="493"/>
                </a:cubicBezTo>
                <a:cubicBezTo>
                  <a:pt x="5416" y="482"/>
                  <a:pt x="5423" y="469"/>
                  <a:pt x="5423" y="452"/>
                </a:cubicBezTo>
                <a:cubicBezTo>
                  <a:pt x="5423" y="441"/>
                  <a:pt x="5420" y="431"/>
                  <a:pt x="5416" y="422"/>
                </a:cubicBezTo>
                <a:cubicBezTo>
                  <a:pt x="5410" y="414"/>
                  <a:pt x="5404" y="405"/>
                  <a:pt x="5393" y="398"/>
                </a:cubicBezTo>
                <a:cubicBezTo>
                  <a:pt x="5383" y="391"/>
                  <a:pt x="5374" y="385"/>
                  <a:pt x="5366" y="381"/>
                </a:cubicBezTo>
                <a:cubicBezTo>
                  <a:pt x="5359" y="377"/>
                  <a:pt x="5348" y="372"/>
                  <a:pt x="5333" y="366"/>
                </a:cubicBezTo>
                <a:cubicBezTo>
                  <a:pt x="5317" y="358"/>
                  <a:pt x="5302" y="352"/>
                  <a:pt x="5292" y="346"/>
                </a:cubicBezTo>
                <a:cubicBezTo>
                  <a:pt x="5281" y="340"/>
                  <a:pt x="5270" y="332"/>
                  <a:pt x="5259" y="324"/>
                </a:cubicBezTo>
                <a:cubicBezTo>
                  <a:pt x="5248" y="314"/>
                  <a:pt x="5240" y="303"/>
                  <a:pt x="5234" y="292"/>
                </a:cubicBezTo>
                <a:cubicBezTo>
                  <a:pt x="5229" y="279"/>
                  <a:pt x="5226" y="264"/>
                  <a:pt x="5226" y="249"/>
                </a:cubicBezTo>
                <a:cubicBezTo>
                  <a:pt x="5226" y="220"/>
                  <a:pt x="5237" y="197"/>
                  <a:pt x="5258" y="179"/>
                </a:cubicBezTo>
                <a:cubicBezTo>
                  <a:pt x="5280" y="161"/>
                  <a:pt x="5308" y="152"/>
                  <a:pt x="5342" y="152"/>
                </a:cubicBezTo>
                <a:cubicBezTo>
                  <a:pt x="5389" y="152"/>
                  <a:pt x="5428" y="171"/>
                  <a:pt x="5458" y="210"/>
                </a:cubicBezTo>
                <a:lnTo>
                  <a:pt x="5426" y="239"/>
                </a:lnTo>
                <a:cubicBezTo>
                  <a:pt x="5400" y="212"/>
                  <a:pt x="5372" y="198"/>
                  <a:pt x="5341" y="198"/>
                </a:cubicBezTo>
                <a:cubicBezTo>
                  <a:pt x="5320" y="198"/>
                  <a:pt x="5303" y="203"/>
                  <a:pt x="5291" y="212"/>
                </a:cubicBezTo>
                <a:cubicBezTo>
                  <a:pt x="5279" y="220"/>
                  <a:pt x="5273" y="234"/>
                  <a:pt x="5273" y="249"/>
                </a:cubicBezTo>
                <a:cubicBezTo>
                  <a:pt x="5273" y="256"/>
                  <a:pt x="5275" y="263"/>
                  <a:pt x="5277" y="270"/>
                </a:cubicBezTo>
                <a:cubicBezTo>
                  <a:pt x="5280" y="276"/>
                  <a:pt x="5285" y="282"/>
                  <a:pt x="5289" y="286"/>
                </a:cubicBezTo>
                <a:cubicBezTo>
                  <a:pt x="5294" y="290"/>
                  <a:pt x="5299" y="295"/>
                  <a:pt x="5308" y="300"/>
                </a:cubicBezTo>
                <a:cubicBezTo>
                  <a:pt x="5317" y="306"/>
                  <a:pt x="5324" y="309"/>
                  <a:pt x="5329" y="312"/>
                </a:cubicBezTo>
                <a:cubicBezTo>
                  <a:pt x="5334" y="314"/>
                  <a:pt x="5343" y="318"/>
                  <a:pt x="5354" y="322"/>
                </a:cubicBezTo>
                <a:cubicBezTo>
                  <a:pt x="5369" y="328"/>
                  <a:pt x="5380" y="333"/>
                  <a:pt x="5387" y="338"/>
                </a:cubicBezTo>
                <a:cubicBezTo>
                  <a:pt x="5395" y="341"/>
                  <a:pt x="5405" y="347"/>
                  <a:pt x="5417" y="354"/>
                </a:cubicBezTo>
                <a:cubicBezTo>
                  <a:pt x="5429" y="362"/>
                  <a:pt x="5438" y="370"/>
                  <a:pt x="5445" y="378"/>
                </a:cubicBezTo>
                <a:cubicBezTo>
                  <a:pt x="5450" y="385"/>
                  <a:pt x="5457" y="396"/>
                  <a:pt x="5461" y="408"/>
                </a:cubicBezTo>
                <a:cubicBezTo>
                  <a:pt x="5467" y="420"/>
                  <a:pt x="5469" y="434"/>
                  <a:pt x="5469" y="449"/>
                </a:cubicBezTo>
                <a:cubicBezTo>
                  <a:pt x="5469" y="481"/>
                  <a:pt x="5458" y="506"/>
                  <a:pt x="5436" y="525"/>
                </a:cubicBezTo>
                <a:cubicBezTo>
                  <a:pt x="5415" y="544"/>
                  <a:pt x="5385" y="554"/>
                  <a:pt x="5348" y="554"/>
                </a:cubicBezTo>
                <a:moveTo>
                  <a:pt x="5672" y="554"/>
                </a:moveTo>
                <a:cubicBezTo>
                  <a:pt x="5625" y="554"/>
                  <a:pt x="5583" y="532"/>
                  <a:pt x="5549" y="487"/>
                </a:cubicBezTo>
                <a:lnTo>
                  <a:pt x="5583" y="455"/>
                </a:lnTo>
                <a:cubicBezTo>
                  <a:pt x="5611" y="490"/>
                  <a:pt x="5642" y="507"/>
                  <a:pt x="5677" y="507"/>
                </a:cubicBezTo>
                <a:cubicBezTo>
                  <a:pt x="5697" y="507"/>
                  <a:pt x="5714" y="503"/>
                  <a:pt x="5727" y="493"/>
                </a:cubicBezTo>
                <a:cubicBezTo>
                  <a:pt x="5740" y="482"/>
                  <a:pt x="5747" y="469"/>
                  <a:pt x="5747" y="452"/>
                </a:cubicBezTo>
                <a:cubicBezTo>
                  <a:pt x="5747" y="441"/>
                  <a:pt x="5744" y="431"/>
                  <a:pt x="5740" y="422"/>
                </a:cubicBezTo>
                <a:cubicBezTo>
                  <a:pt x="5734" y="414"/>
                  <a:pt x="5728" y="405"/>
                  <a:pt x="5717" y="398"/>
                </a:cubicBezTo>
                <a:cubicBezTo>
                  <a:pt x="5707" y="391"/>
                  <a:pt x="5698" y="385"/>
                  <a:pt x="5690" y="381"/>
                </a:cubicBezTo>
                <a:cubicBezTo>
                  <a:pt x="5683" y="377"/>
                  <a:pt x="5672" y="372"/>
                  <a:pt x="5657" y="366"/>
                </a:cubicBezTo>
                <a:cubicBezTo>
                  <a:pt x="5641" y="358"/>
                  <a:pt x="5626" y="352"/>
                  <a:pt x="5617" y="346"/>
                </a:cubicBezTo>
                <a:cubicBezTo>
                  <a:pt x="5606" y="340"/>
                  <a:pt x="5594" y="332"/>
                  <a:pt x="5583" y="324"/>
                </a:cubicBezTo>
                <a:cubicBezTo>
                  <a:pt x="5572" y="314"/>
                  <a:pt x="5564" y="303"/>
                  <a:pt x="5558" y="292"/>
                </a:cubicBezTo>
                <a:cubicBezTo>
                  <a:pt x="5553" y="279"/>
                  <a:pt x="5550" y="264"/>
                  <a:pt x="5550" y="249"/>
                </a:cubicBezTo>
                <a:cubicBezTo>
                  <a:pt x="5550" y="220"/>
                  <a:pt x="5561" y="197"/>
                  <a:pt x="5582" y="179"/>
                </a:cubicBezTo>
                <a:cubicBezTo>
                  <a:pt x="5604" y="161"/>
                  <a:pt x="5632" y="152"/>
                  <a:pt x="5666" y="152"/>
                </a:cubicBezTo>
                <a:cubicBezTo>
                  <a:pt x="5714" y="152"/>
                  <a:pt x="5752" y="171"/>
                  <a:pt x="5782" y="210"/>
                </a:cubicBezTo>
                <a:lnTo>
                  <a:pt x="5750" y="239"/>
                </a:lnTo>
                <a:cubicBezTo>
                  <a:pt x="5725" y="212"/>
                  <a:pt x="5696" y="198"/>
                  <a:pt x="5665" y="198"/>
                </a:cubicBezTo>
                <a:cubicBezTo>
                  <a:pt x="5644" y="198"/>
                  <a:pt x="5628" y="203"/>
                  <a:pt x="5615" y="212"/>
                </a:cubicBezTo>
                <a:cubicBezTo>
                  <a:pt x="5603" y="220"/>
                  <a:pt x="5597" y="234"/>
                  <a:pt x="5597" y="249"/>
                </a:cubicBezTo>
                <a:cubicBezTo>
                  <a:pt x="5597" y="256"/>
                  <a:pt x="5599" y="263"/>
                  <a:pt x="5601" y="270"/>
                </a:cubicBezTo>
                <a:cubicBezTo>
                  <a:pt x="5604" y="276"/>
                  <a:pt x="5609" y="282"/>
                  <a:pt x="5613" y="286"/>
                </a:cubicBezTo>
                <a:cubicBezTo>
                  <a:pt x="5618" y="290"/>
                  <a:pt x="5623" y="295"/>
                  <a:pt x="5632" y="300"/>
                </a:cubicBezTo>
                <a:cubicBezTo>
                  <a:pt x="5641" y="306"/>
                  <a:pt x="5649" y="309"/>
                  <a:pt x="5653" y="312"/>
                </a:cubicBezTo>
                <a:cubicBezTo>
                  <a:pt x="5658" y="314"/>
                  <a:pt x="5667" y="318"/>
                  <a:pt x="5678" y="322"/>
                </a:cubicBezTo>
                <a:cubicBezTo>
                  <a:pt x="5693" y="328"/>
                  <a:pt x="5704" y="333"/>
                  <a:pt x="5711" y="338"/>
                </a:cubicBezTo>
                <a:cubicBezTo>
                  <a:pt x="5719" y="341"/>
                  <a:pt x="5729" y="347"/>
                  <a:pt x="5741" y="354"/>
                </a:cubicBezTo>
                <a:cubicBezTo>
                  <a:pt x="5753" y="362"/>
                  <a:pt x="5762" y="370"/>
                  <a:pt x="5769" y="378"/>
                </a:cubicBezTo>
                <a:cubicBezTo>
                  <a:pt x="5774" y="385"/>
                  <a:pt x="5781" y="396"/>
                  <a:pt x="5785" y="408"/>
                </a:cubicBezTo>
                <a:cubicBezTo>
                  <a:pt x="5791" y="420"/>
                  <a:pt x="5793" y="434"/>
                  <a:pt x="5793" y="449"/>
                </a:cubicBezTo>
                <a:cubicBezTo>
                  <a:pt x="5793" y="481"/>
                  <a:pt x="5782" y="506"/>
                  <a:pt x="5760" y="525"/>
                </a:cubicBezTo>
                <a:cubicBezTo>
                  <a:pt x="5739" y="544"/>
                  <a:pt x="5709" y="554"/>
                  <a:pt x="5672" y="554"/>
                </a:cubicBezTo>
                <a:moveTo>
                  <a:pt x="6263" y="545"/>
                </a:moveTo>
                <a:lnTo>
                  <a:pt x="6263" y="507"/>
                </a:lnTo>
                <a:cubicBezTo>
                  <a:pt x="6231" y="538"/>
                  <a:pt x="6195" y="554"/>
                  <a:pt x="6157" y="554"/>
                </a:cubicBezTo>
                <a:cubicBezTo>
                  <a:pt x="6120" y="554"/>
                  <a:pt x="6091" y="543"/>
                  <a:pt x="6069" y="520"/>
                </a:cubicBezTo>
                <a:cubicBezTo>
                  <a:pt x="6046" y="499"/>
                  <a:pt x="6035" y="466"/>
                  <a:pt x="6035" y="424"/>
                </a:cubicBezTo>
                <a:cubicBezTo>
                  <a:pt x="6035" y="383"/>
                  <a:pt x="6048" y="351"/>
                  <a:pt x="6073" y="330"/>
                </a:cubicBezTo>
                <a:cubicBezTo>
                  <a:pt x="6098" y="307"/>
                  <a:pt x="6129" y="296"/>
                  <a:pt x="6166" y="296"/>
                </a:cubicBezTo>
                <a:cubicBezTo>
                  <a:pt x="6199" y="296"/>
                  <a:pt x="6232" y="306"/>
                  <a:pt x="6263" y="324"/>
                </a:cubicBezTo>
                <a:lnTo>
                  <a:pt x="6263" y="292"/>
                </a:lnTo>
                <a:cubicBezTo>
                  <a:pt x="6263" y="229"/>
                  <a:pt x="6236" y="197"/>
                  <a:pt x="6184" y="197"/>
                </a:cubicBezTo>
                <a:cubicBezTo>
                  <a:pt x="6150" y="197"/>
                  <a:pt x="6115" y="211"/>
                  <a:pt x="6077" y="239"/>
                </a:cubicBezTo>
                <a:lnTo>
                  <a:pt x="6064" y="194"/>
                </a:lnTo>
                <a:cubicBezTo>
                  <a:pt x="6105" y="166"/>
                  <a:pt x="6147" y="152"/>
                  <a:pt x="6189" y="152"/>
                </a:cubicBezTo>
                <a:cubicBezTo>
                  <a:pt x="6203" y="152"/>
                  <a:pt x="6216" y="154"/>
                  <a:pt x="6229" y="158"/>
                </a:cubicBezTo>
                <a:cubicBezTo>
                  <a:pt x="6242" y="161"/>
                  <a:pt x="6255" y="167"/>
                  <a:pt x="6267" y="177"/>
                </a:cubicBezTo>
                <a:cubicBezTo>
                  <a:pt x="6279" y="186"/>
                  <a:pt x="6289" y="200"/>
                  <a:pt x="6297" y="218"/>
                </a:cubicBezTo>
                <a:cubicBezTo>
                  <a:pt x="6304" y="237"/>
                  <a:pt x="6308" y="258"/>
                  <a:pt x="6308" y="284"/>
                </a:cubicBezTo>
                <a:lnTo>
                  <a:pt x="6308" y="545"/>
                </a:lnTo>
                <a:lnTo>
                  <a:pt x="6263" y="545"/>
                </a:lnTo>
                <a:moveTo>
                  <a:pt x="6162" y="509"/>
                </a:moveTo>
                <a:cubicBezTo>
                  <a:pt x="6200" y="509"/>
                  <a:pt x="6233" y="488"/>
                  <a:pt x="6263" y="449"/>
                </a:cubicBezTo>
                <a:lnTo>
                  <a:pt x="6263" y="375"/>
                </a:lnTo>
                <a:cubicBezTo>
                  <a:pt x="6233" y="353"/>
                  <a:pt x="6203" y="343"/>
                  <a:pt x="6171" y="343"/>
                </a:cubicBezTo>
                <a:cubicBezTo>
                  <a:pt x="6145" y="343"/>
                  <a:pt x="6124" y="350"/>
                  <a:pt x="6107" y="364"/>
                </a:cubicBezTo>
                <a:cubicBezTo>
                  <a:pt x="6089" y="377"/>
                  <a:pt x="6081" y="397"/>
                  <a:pt x="6081" y="424"/>
                </a:cubicBezTo>
                <a:cubicBezTo>
                  <a:pt x="6081" y="449"/>
                  <a:pt x="6088" y="471"/>
                  <a:pt x="6103" y="486"/>
                </a:cubicBezTo>
                <a:cubicBezTo>
                  <a:pt x="6117" y="500"/>
                  <a:pt x="6137" y="509"/>
                  <a:pt x="6162" y="509"/>
                </a:cubicBezTo>
                <a:moveTo>
                  <a:pt x="6698" y="554"/>
                </a:moveTo>
                <a:cubicBezTo>
                  <a:pt x="6655" y="554"/>
                  <a:pt x="6620" y="537"/>
                  <a:pt x="6594" y="501"/>
                </a:cubicBezTo>
                <a:cubicBezTo>
                  <a:pt x="6569" y="466"/>
                  <a:pt x="6556" y="417"/>
                  <a:pt x="6556" y="353"/>
                </a:cubicBezTo>
                <a:cubicBezTo>
                  <a:pt x="6556" y="290"/>
                  <a:pt x="6569" y="241"/>
                  <a:pt x="6595" y="205"/>
                </a:cubicBezTo>
                <a:cubicBezTo>
                  <a:pt x="6622" y="170"/>
                  <a:pt x="6658" y="152"/>
                  <a:pt x="6703" y="152"/>
                </a:cubicBezTo>
                <a:cubicBezTo>
                  <a:pt x="6730" y="152"/>
                  <a:pt x="6753" y="159"/>
                  <a:pt x="6774" y="173"/>
                </a:cubicBezTo>
                <a:cubicBezTo>
                  <a:pt x="6794" y="187"/>
                  <a:pt x="6808" y="206"/>
                  <a:pt x="6818" y="232"/>
                </a:cubicBezTo>
                <a:lnTo>
                  <a:pt x="6774" y="250"/>
                </a:lnTo>
                <a:cubicBezTo>
                  <a:pt x="6761" y="216"/>
                  <a:pt x="6737" y="199"/>
                  <a:pt x="6701" y="199"/>
                </a:cubicBezTo>
                <a:cubicBezTo>
                  <a:pt x="6638" y="199"/>
                  <a:pt x="6608" y="250"/>
                  <a:pt x="6608" y="353"/>
                </a:cubicBezTo>
                <a:cubicBezTo>
                  <a:pt x="6608" y="455"/>
                  <a:pt x="6638" y="507"/>
                  <a:pt x="6700" y="507"/>
                </a:cubicBezTo>
                <a:cubicBezTo>
                  <a:pt x="6719" y="507"/>
                  <a:pt x="6735" y="501"/>
                  <a:pt x="6749" y="491"/>
                </a:cubicBezTo>
                <a:cubicBezTo>
                  <a:pt x="6763" y="480"/>
                  <a:pt x="6773" y="466"/>
                  <a:pt x="6780" y="448"/>
                </a:cubicBezTo>
                <a:lnTo>
                  <a:pt x="6824" y="466"/>
                </a:lnTo>
                <a:cubicBezTo>
                  <a:pt x="6815" y="493"/>
                  <a:pt x="6799" y="514"/>
                  <a:pt x="6776" y="531"/>
                </a:cubicBezTo>
                <a:cubicBezTo>
                  <a:pt x="6754" y="546"/>
                  <a:pt x="6729" y="554"/>
                  <a:pt x="6698" y="554"/>
                </a:cubicBezTo>
                <a:moveTo>
                  <a:pt x="6921" y="545"/>
                </a:moveTo>
                <a:lnTo>
                  <a:pt x="6921" y="26"/>
                </a:lnTo>
                <a:lnTo>
                  <a:pt x="6970" y="0"/>
                </a:lnTo>
                <a:lnTo>
                  <a:pt x="6970" y="545"/>
                </a:lnTo>
                <a:lnTo>
                  <a:pt x="6921" y="545"/>
                </a:lnTo>
                <a:moveTo>
                  <a:pt x="7316" y="545"/>
                </a:moveTo>
                <a:lnTo>
                  <a:pt x="7316" y="509"/>
                </a:lnTo>
                <a:cubicBezTo>
                  <a:pt x="7304" y="525"/>
                  <a:pt x="7291" y="537"/>
                  <a:pt x="7278" y="544"/>
                </a:cubicBezTo>
                <a:cubicBezTo>
                  <a:pt x="7263" y="551"/>
                  <a:pt x="7247" y="554"/>
                  <a:pt x="7227" y="554"/>
                </a:cubicBezTo>
                <a:cubicBezTo>
                  <a:pt x="7182" y="554"/>
                  <a:pt x="7148" y="541"/>
                  <a:pt x="7127" y="512"/>
                </a:cubicBezTo>
                <a:cubicBezTo>
                  <a:pt x="7107" y="484"/>
                  <a:pt x="7096" y="439"/>
                  <a:pt x="7096" y="376"/>
                </a:cubicBezTo>
                <a:lnTo>
                  <a:pt x="7096" y="160"/>
                </a:lnTo>
                <a:lnTo>
                  <a:pt x="7146" y="160"/>
                </a:lnTo>
                <a:lnTo>
                  <a:pt x="7146" y="395"/>
                </a:lnTo>
                <a:cubicBezTo>
                  <a:pt x="7146" y="434"/>
                  <a:pt x="7152" y="462"/>
                  <a:pt x="7168" y="480"/>
                </a:cubicBezTo>
                <a:cubicBezTo>
                  <a:pt x="7182" y="498"/>
                  <a:pt x="7203" y="507"/>
                  <a:pt x="7227" y="507"/>
                </a:cubicBezTo>
                <a:cubicBezTo>
                  <a:pt x="7287" y="507"/>
                  <a:pt x="7316" y="471"/>
                  <a:pt x="7316" y="397"/>
                </a:cubicBezTo>
                <a:lnTo>
                  <a:pt x="7316" y="160"/>
                </a:lnTo>
                <a:lnTo>
                  <a:pt x="7366" y="160"/>
                </a:lnTo>
                <a:lnTo>
                  <a:pt x="7366" y="545"/>
                </a:lnTo>
                <a:lnTo>
                  <a:pt x="7316" y="545"/>
                </a:lnTo>
                <a:moveTo>
                  <a:pt x="7592" y="554"/>
                </a:moveTo>
                <a:cubicBezTo>
                  <a:pt x="7545" y="554"/>
                  <a:pt x="7504" y="532"/>
                  <a:pt x="7470" y="487"/>
                </a:cubicBezTo>
                <a:lnTo>
                  <a:pt x="7504" y="455"/>
                </a:lnTo>
                <a:cubicBezTo>
                  <a:pt x="7531" y="490"/>
                  <a:pt x="7562" y="507"/>
                  <a:pt x="7596" y="507"/>
                </a:cubicBezTo>
                <a:cubicBezTo>
                  <a:pt x="7617" y="507"/>
                  <a:pt x="7634" y="503"/>
                  <a:pt x="7647" y="493"/>
                </a:cubicBezTo>
                <a:cubicBezTo>
                  <a:pt x="7660" y="482"/>
                  <a:pt x="7667" y="469"/>
                  <a:pt x="7667" y="452"/>
                </a:cubicBezTo>
                <a:cubicBezTo>
                  <a:pt x="7667" y="441"/>
                  <a:pt x="7665" y="431"/>
                  <a:pt x="7659" y="422"/>
                </a:cubicBezTo>
                <a:cubicBezTo>
                  <a:pt x="7655" y="414"/>
                  <a:pt x="7647" y="405"/>
                  <a:pt x="7637" y="398"/>
                </a:cubicBezTo>
                <a:cubicBezTo>
                  <a:pt x="7627" y="391"/>
                  <a:pt x="7618" y="385"/>
                  <a:pt x="7611" y="381"/>
                </a:cubicBezTo>
                <a:cubicBezTo>
                  <a:pt x="7603" y="377"/>
                  <a:pt x="7592" y="372"/>
                  <a:pt x="7578" y="366"/>
                </a:cubicBezTo>
                <a:cubicBezTo>
                  <a:pt x="7561" y="358"/>
                  <a:pt x="7547" y="352"/>
                  <a:pt x="7536" y="346"/>
                </a:cubicBezTo>
                <a:cubicBezTo>
                  <a:pt x="7526" y="340"/>
                  <a:pt x="7515" y="332"/>
                  <a:pt x="7504" y="324"/>
                </a:cubicBezTo>
                <a:cubicBezTo>
                  <a:pt x="7492" y="314"/>
                  <a:pt x="7484" y="303"/>
                  <a:pt x="7478" y="292"/>
                </a:cubicBezTo>
                <a:cubicBezTo>
                  <a:pt x="7473" y="279"/>
                  <a:pt x="7471" y="264"/>
                  <a:pt x="7471" y="249"/>
                </a:cubicBezTo>
                <a:cubicBezTo>
                  <a:pt x="7471" y="220"/>
                  <a:pt x="7481" y="197"/>
                  <a:pt x="7503" y="179"/>
                </a:cubicBezTo>
                <a:cubicBezTo>
                  <a:pt x="7524" y="161"/>
                  <a:pt x="7552" y="152"/>
                  <a:pt x="7586" y="152"/>
                </a:cubicBezTo>
                <a:cubicBezTo>
                  <a:pt x="7634" y="152"/>
                  <a:pt x="7672" y="171"/>
                  <a:pt x="7702" y="210"/>
                </a:cubicBezTo>
                <a:lnTo>
                  <a:pt x="7670" y="239"/>
                </a:lnTo>
                <a:cubicBezTo>
                  <a:pt x="7644" y="212"/>
                  <a:pt x="7616" y="198"/>
                  <a:pt x="7585" y="198"/>
                </a:cubicBezTo>
                <a:cubicBezTo>
                  <a:pt x="7564" y="198"/>
                  <a:pt x="7548" y="203"/>
                  <a:pt x="7536" y="212"/>
                </a:cubicBezTo>
                <a:cubicBezTo>
                  <a:pt x="7523" y="220"/>
                  <a:pt x="7517" y="234"/>
                  <a:pt x="7517" y="249"/>
                </a:cubicBezTo>
                <a:cubicBezTo>
                  <a:pt x="7517" y="256"/>
                  <a:pt x="7518" y="263"/>
                  <a:pt x="7521" y="270"/>
                </a:cubicBezTo>
                <a:cubicBezTo>
                  <a:pt x="7525" y="276"/>
                  <a:pt x="7529" y="282"/>
                  <a:pt x="7532" y="286"/>
                </a:cubicBezTo>
                <a:cubicBezTo>
                  <a:pt x="7537" y="290"/>
                  <a:pt x="7543" y="295"/>
                  <a:pt x="7552" y="300"/>
                </a:cubicBezTo>
                <a:cubicBezTo>
                  <a:pt x="7561" y="306"/>
                  <a:pt x="7569" y="309"/>
                  <a:pt x="7573" y="312"/>
                </a:cubicBezTo>
                <a:cubicBezTo>
                  <a:pt x="7579" y="314"/>
                  <a:pt x="7588" y="318"/>
                  <a:pt x="7599" y="322"/>
                </a:cubicBezTo>
                <a:cubicBezTo>
                  <a:pt x="7613" y="328"/>
                  <a:pt x="7624" y="333"/>
                  <a:pt x="7632" y="338"/>
                </a:cubicBezTo>
                <a:cubicBezTo>
                  <a:pt x="7639" y="341"/>
                  <a:pt x="7649" y="347"/>
                  <a:pt x="7661" y="354"/>
                </a:cubicBezTo>
                <a:cubicBezTo>
                  <a:pt x="7674" y="362"/>
                  <a:pt x="7682" y="370"/>
                  <a:pt x="7688" y="378"/>
                </a:cubicBezTo>
                <a:cubicBezTo>
                  <a:pt x="7694" y="385"/>
                  <a:pt x="7700" y="396"/>
                  <a:pt x="7706" y="408"/>
                </a:cubicBezTo>
                <a:cubicBezTo>
                  <a:pt x="7710" y="420"/>
                  <a:pt x="7713" y="434"/>
                  <a:pt x="7713" y="449"/>
                </a:cubicBezTo>
                <a:cubicBezTo>
                  <a:pt x="7713" y="481"/>
                  <a:pt x="7702" y="506"/>
                  <a:pt x="7680" y="525"/>
                </a:cubicBezTo>
                <a:cubicBezTo>
                  <a:pt x="7658" y="544"/>
                  <a:pt x="7629" y="554"/>
                  <a:pt x="7592" y="554"/>
                </a:cubicBezTo>
                <a:moveTo>
                  <a:pt x="7905" y="554"/>
                </a:moveTo>
                <a:cubicBezTo>
                  <a:pt x="7859" y="554"/>
                  <a:pt x="7834" y="525"/>
                  <a:pt x="7834" y="466"/>
                </a:cubicBezTo>
                <a:lnTo>
                  <a:pt x="7834" y="209"/>
                </a:lnTo>
                <a:lnTo>
                  <a:pt x="7774" y="209"/>
                </a:lnTo>
                <a:lnTo>
                  <a:pt x="7774" y="160"/>
                </a:lnTo>
                <a:lnTo>
                  <a:pt x="7834" y="160"/>
                </a:lnTo>
                <a:lnTo>
                  <a:pt x="7834" y="27"/>
                </a:lnTo>
                <a:lnTo>
                  <a:pt x="7883" y="0"/>
                </a:lnTo>
                <a:lnTo>
                  <a:pt x="7883" y="160"/>
                </a:lnTo>
                <a:lnTo>
                  <a:pt x="7974" y="160"/>
                </a:lnTo>
                <a:lnTo>
                  <a:pt x="7974" y="209"/>
                </a:lnTo>
                <a:lnTo>
                  <a:pt x="7883" y="209"/>
                </a:lnTo>
                <a:lnTo>
                  <a:pt x="7883" y="443"/>
                </a:lnTo>
                <a:cubicBezTo>
                  <a:pt x="7883" y="463"/>
                  <a:pt x="7886" y="479"/>
                  <a:pt x="7891" y="488"/>
                </a:cubicBezTo>
                <a:cubicBezTo>
                  <a:pt x="7896" y="499"/>
                  <a:pt x="7906" y="505"/>
                  <a:pt x="7922" y="505"/>
                </a:cubicBezTo>
                <a:cubicBezTo>
                  <a:pt x="7937" y="505"/>
                  <a:pt x="7956" y="497"/>
                  <a:pt x="7976" y="482"/>
                </a:cubicBezTo>
                <a:lnTo>
                  <a:pt x="7970" y="537"/>
                </a:lnTo>
                <a:cubicBezTo>
                  <a:pt x="7950" y="549"/>
                  <a:pt x="7928" y="554"/>
                  <a:pt x="7905" y="554"/>
                </a:cubicBezTo>
                <a:moveTo>
                  <a:pt x="8197" y="554"/>
                </a:moveTo>
                <a:cubicBezTo>
                  <a:pt x="8151" y="554"/>
                  <a:pt x="8113" y="535"/>
                  <a:pt x="8085" y="495"/>
                </a:cubicBezTo>
                <a:cubicBezTo>
                  <a:pt x="8056" y="456"/>
                  <a:pt x="8042" y="409"/>
                  <a:pt x="8042" y="352"/>
                </a:cubicBezTo>
                <a:cubicBezTo>
                  <a:pt x="8042" y="290"/>
                  <a:pt x="8056" y="241"/>
                  <a:pt x="8085" y="205"/>
                </a:cubicBezTo>
                <a:cubicBezTo>
                  <a:pt x="8113" y="170"/>
                  <a:pt x="8151" y="152"/>
                  <a:pt x="8197" y="152"/>
                </a:cubicBezTo>
                <a:cubicBezTo>
                  <a:pt x="8239" y="152"/>
                  <a:pt x="8273" y="167"/>
                  <a:pt x="8300" y="199"/>
                </a:cubicBezTo>
                <a:cubicBezTo>
                  <a:pt x="8326" y="230"/>
                  <a:pt x="8339" y="276"/>
                  <a:pt x="8339" y="338"/>
                </a:cubicBezTo>
                <a:cubicBezTo>
                  <a:pt x="8339" y="351"/>
                  <a:pt x="8339" y="364"/>
                  <a:pt x="8338" y="375"/>
                </a:cubicBezTo>
                <a:lnTo>
                  <a:pt x="8095" y="375"/>
                </a:lnTo>
                <a:cubicBezTo>
                  <a:pt x="8098" y="415"/>
                  <a:pt x="8110" y="447"/>
                  <a:pt x="8128" y="471"/>
                </a:cubicBezTo>
                <a:cubicBezTo>
                  <a:pt x="8146" y="494"/>
                  <a:pt x="8171" y="505"/>
                  <a:pt x="8200" y="505"/>
                </a:cubicBezTo>
                <a:cubicBezTo>
                  <a:pt x="8228" y="505"/>
                  <a:pt x="8256" y="495"/>
                  <a:pt x="8281" y="475"/>
                </a:cubicBezTo>
                <a:lnTo>
                  <a:pt x="8307" y="511"/>
                </a:lnTo>
                <a:cubicBezTo>
                  <a:pt x="8274" y="539"/>
                  <a:pt x="8238" y="554"/>
                  <a:pt x="8197" y="554"/>
                </a:cubicBezTo>
                <a:moveTo>
                  <a:pt x="8092" y="327"/>
                </a:moveTo>
                <a:lnTo>
                  <a:pt x="8290" y="327"/>
                </a:lnTo>
                <a:cubicBezTo>
                  <a:pt x="8289" y="281"/>
                  <a:pt x="8280" y="248"/>
                  <a:pt x="8261" y="228"/>
                </a:cubicBezTo>
                <a:cubicBezTo>
                  <a:pt x="8242" y="209"/>
                  <a:pt x="8221" y="199"/>
                  <a:pt x="8197" y="199"/>
                </a:cubicBezTo>
                <a:cubicBezTo>
                  <a:pt x="8167" y="199"/>
                  <a:pt x="8143" y="210"/>
                  <a:pt x="8124" y="231"/>
                </a:cubicBezTo>
                <a:cubicBezTo>
                  <a:pt x="8106" y="254"/>
                  <a:pt x="8095" y="284"/>
                  <a:pt x="8092" y="327"/>
                </a:cubicBezTo>
                <a:moveTo>
                  <a:pt x="8437" y="545"/>
                </a:moveTo>
                <a:lnTo>
                  <a:pt x="8437" y="160"/>
                </a:lnTo>
                <a:lnTo>
                  <a:pt x="8486" y="160"/>
                </a:lnTo>
                <a:lnTo>
                  <a:pt x="8486" y="215"/>
                </a:lnTo>
                <a:cubicBezTo>
                  <a:pt x="8505" y="173"/>
                  <a:pt x="8534" y="152"/>
                  <a:pt x="8576" y="152"/>
                </a:cubicBezTo>
                <a:cubicBezTo>
                  <a:pt x="8596" y="152"/>
                  <a:pt x="8614" y="156"/>
                  <a:pt x="8627" y="167"/>
                </a:cubicBezTo>
                <a:lnTo>
                  <a:pt x="8619" y="218"/>
                </a:lnTo>
                <a:cubicBezTo>
                  <a:pt x="8605" y="209"/>
                  <a:pt x="8590" y="204"/>
                  <a:pt x="8573" y="204"/>
                </a:cubicBezTo>
                <a:cubicBezTo>
                  <a:pt x="8551" y="204"/>
                  <a:pt x="8531" y="215"/>
                  <a:pt x="8514" y="234"/>
                </a:cubicBezTo>
                <a:cubicBezTo>
                  <a:pt x="8495" y="254"/>
                  <a:pt x="8486" y="286"/>
                  <a:pt x="8486" y="327"/>
                </a:cubicBezTo>
                <a:lnTo>
                  <a:pt x="8486" y="545"/>
                </a:lnTo>
                <a:lnTo>
                  <a:pt x="8437" y="545"/>
                </a:lnTo>
                <a:moveTo>
                  <a:pt x="8994" y="554"/>
                </a:moveTo>
                <a:cubicBezTo>
                  <a:pt x="8947" y="554"/>
                  <a:pt x="8909" y="537"/>
                  <a:pt x="8882" y="501"/>
                </a:cubicBezTo>
                <a:cubicBezTo>
                  <a:pt x="8854" y="466"/>
                  <a:pt x="8840" y="416"/>
                  <a:pt x="8840" y="353"/>
                </a:cubicBezTo>
                <a:cubicBezTo>
                  <a:pt x="8840" y="290"/>
                  <a:pt x="8854" y="242"/>
                  <a:pt x="8882" y="205"/>
                </a:cubicBezTo>
                <a:cubicBezTo>
                  <a:pt x="8910" y="170"/>
                  <a:pt x="8948" y="152"/>
                  <a:pt x="8994" y="152"/>
                </a:cubicBezTo>
                <a:cubicBezTo>
                  <a:pt x="9040" y="152"/>
                  <a:pt x="9077" y="170"/>
                  <a:pt x="9106" y="205"/>
                </a:cubicBezTo>
                <a:cubicBezTo>
                  <a:pt x="9133" y="239"/>
                  <a:pt x="9147" y="289"/>
                  <a:pt x="9147" y="352"/>
                </a:cubicBezTo>
                <a:cubicBezTo>
                  <a:pt x="9147" y="415"/>
                  <a:pt x="9133" y="465"/>
                  <a:pt x="9106" y="500"/>
                </a:cubicBezTo>
                <a:cubicBezTo>
                  <a:pt x="9077" y="536"/>
                  <a:pt x="9040" y="554"/>
                  <a:pt x="8994" y="554"/>
                </a:cubicBezTo>
                <a:moveTo>
                  <a:pt x="8994" y="507"/>
                </a:moveTo>
                <a:cubicBezTo>
                  <a:pt x="9026" y="507"/>
                  <a:pt x="9051" y="493"/>
                  <a:pt x="9069" y="466"/>
                </a:cubicBezTo>
                <a:cubicBezTo>
                  <a:pt x="9087" y="439"/>
                  <a:pt x="9096" y="401"/>
                  <a:pt x="9096" y="352"/>
                </a:cubicBezTo>
                <a:cubicBezTo>
                  <a:pt x="9096" y="305"/>
                  <a:pt x="9087" y="267"/>
                  <a:pt x="9069" y="239"/>
                </a:cubicBezTo>
                <a:cubicBezTo>
                  <a:pt x="9053" y="212"/>
                  <a:pt x="9027" y="199"/>
                  <a:pt x="8994" y="199"/>
                </a:cubicBezTo>
                <a:cubicBezTo>
                  <a:pt x="8961" y="199"/>
                  <a:pt x="8936" y="212"/>
                  <a:pt x="8918" y="238"/>
                </a:cubicBezTo>
                <a:cubicBezTo>
                  <a:pt x="8900" y="264"/>
                  <a:pt x="8892" y="303"/>
                  <a:pt x="8892" y="353"/>
                </a:cubicBezTo>
                <a:cubicBezTo>
                  <a:pt x="8892" y="402"/>
                  <a:pt x="8900" y="440"/>
                  <a:pt x="8918" y="466"/>
                </a:cubicBezTo>
                <a:cubicBezTo>
                  <a:pt x="8936" y="493"/>
                  <a:pt x="8961" y="507"/>
                  <a:pt x="8994" y="507"/>
                </a:cubicBezTo>
                <a:moveTo>
                  <a:pt x="9313" y="209"/>
                </a:moveTo>
                <a:lnTo>
                  <a:pt x="9313" y="545"/>
                </a:lnTo>
                <a:lnTo>
                  <a:pt x="9264" y="545"/>
                </a:lnTo>
                <a:lnTo>
                  <a:pt x="9264" y="209"/>
                </a:lnTo>
                <a:lnTo>
                  <a:pt x="9207" y="209"/>
                </a:lnTo>
                <a:lnTo>
                  <a:pt x="9207" y="160"/>
                </a:lnTo>
                <a:lnTo>
                  <a:pt x="9264" y="160"/>
                </a:lnTo>
                <a:lnTo>
                  <a:pt x="9264" y="94"/>
                </a:lnTo>
                <a:cubicBezTo>
                  <a:pt x="9264" y="65"/>
                  <a:pt x="9271" y="43"/>
                  <a:pt x="9285" y="28"/>
                </a:cubicBezTo>
                <a:cubicBezTo>
                  <a:pt x="9300" y="15"/>
                  <a:pt x="9317" y="8"/>
                  <a:pt x="9338" y="8"/>
                </a:cubicBezTo>
                <a:cubicBezTo>
                  <a:pt x="9358" y="8"/>
                  <a:pt x="9379" y="14"/>
                  <a:pt x="9399" y="26"/>
                </a:cubicBezTo>
                <a:lnTo>
                  <a:pt x="9399" y="72"/>
                </a:lnTo>
                <a:cubicBezTo>
                  <a:pt x="9381" y="62"/>
                  <a:pt x="9365" y="57"/>
                  <a:pt x="9348" y="57"/>
                </a:cubicBezTo>
                <a:cubicBezTo>
                  <a:pt x="9340" y="57"/>
                  <a:pt x="9334" y="58"/>
                  <a:pt x="9328" y="60"/>
                </a:cubicBezTo>
                <a:cubicBezTo>
                  <a:pt x="9323" y="64"/>
                  <a:pt x="9319" y="68"/>
                  <a:pt x="9317" y="72"/>
                </a:cubicBezTo>
                <a:cubicBezTo>
                  <a:pt x="9315" y="77"/>
                  <a:pt x="9314" y="82"/>
                  <a:pt x="9314" y="85"/>
                </a:cubicBezTo>
                <a:cubicBezTo>
                  <a:pt x="9314" y="90"/>
                  <a:pt x="9313" y="95"/>
                  <a:pt x="9313" y="102"/>
                </a:cubicBezTo>
                <a:lnTo>
                  <a:pt x="9313" y="160"/>
                </a:lnTo>
                <a:lnTo>
                  <a:pt x="9399" y="160"/>
                </a:lnTo>
                <a:lnTo>
                  <a:pt x="9399" y="209"/>
                </a:lnTo>
                <a:lnTo>
                  <a:pt x="9313" y="209"/>
                </a:lnTo>
                <a:moveTo>
                  <a:pt x="9861" y="545"/>
                </a:moveTo>
                <a:lnTo>
                  <a:pt x="9861" y="311"/>
                </a:lnTo>
                <a:cubicBezTo>
                  <a:pt x="9861" y="271"/>
                  <a:pt x="9854" y="243"/>
                  <a:pt x="9839" y="225"/>
                </a:cubicBezTo>
                <a:cubicBezTo>
                  <a:pt x="9824" y="207"/>
                  <a:pt x="9803" y="199"/>
                  <a:pt x="9778" y="199"/>
                </a:cubicBezTo>
                <a:cubicBezTo>
                  <a:pt x="9720" y="199"/>
                  <a:pt x="9690" y="236"/>
                  <a:pt x="9690" y="309"/>
                </a:cubicBezTo>
                <a:lnTo>
                  <a:pt x="9690" y="545"/>
                </a:lnTo>
                <a:lnTo>
                  <a:pt x="9640" y="545"/>
                </a:lnTo>
                <a:lnTo>
                  <a:pt x="9640" y="160"/>
                </a:lnTo>
                <a:lnTo>
                  <a:pt x="9690" y="160"/>
                </a:lnTo>
                <a:lnTo>
                  <a:pt x="9690" y="203"/>
                </a:lnTo>
                <a:cubicBezTo>
                  <a:pt x="9712" y="168"/>
                  <a:pt x="9743" y="152"/>
                  <a:pt x="9782" y="152"/>
                </a:cubicBezTo>
                <a:cubicBezTo>
                  <a:pt x="9826" y="152"/>
                  <a:pt x="9858" y="166"/>
                  <a:pt x="9878" y="194"/>
                </a:cubicBezTo>
                <a:cubicBezTo>
                  <a:pt x="9900" y="223"/>
                  <a:pt x="9910" y="269"/>
                  <a:pt x="9910" y="332"/>
                </a:cubicBezTo>
                <a:lnTo>
                  <a:pt x="9910" y="545"/>
                </a:lnTo>
                <a:lnTo>
                  <a:pt x="9861" y="545"/>
                </a:lnTo>
                <a:moveTo>
                  <a:pt x="10162" y="554"/>
                </a:moveTo>
                <a:cubicBezTo>
                  <a:pt x="10114" y="554"/>
                  <a:pt x="10078" y="537"/>
                  <a:pt x="10049" y="501"/>
                </a:cubicBezTo>
                <a:cubicBezTo>
                  <a:pt x="10022" y="466"/>
                  <a:pt x="10008" y="416"/>
                  <a:pt x="10008" y="353"/>
                </a:cubicBezTo>
                <a:cubicBezTo>
                  <a:pt x="10008" y="290"/>
                  <a:pt x="10022" y="242"/>
                  <a:pt x="10050" y="205"/>
                </a:cubicBezTo>
                <a:cubicBezTo>
                  <a:pt x="10078" y="170"/>
                  <a:pt x="10115" y="152"/>
                  <a:pt x="10162" y="152"/>
                </a:cubicBezTo>
                <a:cubicBezTo>
                  <a:pt x="10208" y="152"/>
                  <a:pt x="10245" y="170"/>
                  <a:pt x="10273" y="205"/>
                </a:cubicBezTo>
                <a:cubicBezTo>
                  <a:pt x="10300" y="239"/>
                  <a:pt x="10315" y="289"/>
                  <a:pt x="10315" y="352"/>
                </a:cubicBezTo>
                <a:cubicBezTo>
                  <a:pt x="10315" y="415"/>
                  <a:pt x="10300" y="465"/>
                  <a:pt x="10273" y="500"/>
                </a:cubicBezTo>
                <a:cubicBezTo>
                  <a:pt x="10244" y="536"/>
                  <a:pt x="10208" y="554"/>
                  <a:pt x="10162" y="554"/>
                </a:cubicBezTo>
                <a:moveTo>
                  <a:pt x="10162" y="507"/>
                </a:moveTo>
                <a:cubicBezTo>
                  <a:pt x="10194" y="507"/>
                  <a:pt x="10219" y="493"/>
                  <a:pt x="10237" y="466"/>
                </a:cubicBezTo>
                <a:cubicBezTo>
                  <a:pt x="10254" y="439"/>
                  <a:pt x="10263" y="401"/>
                  <a:pt x="10263" y="352"/>
                </a:cubicBezTo>
                <a:cubicBezTo>
                  <a:pt x="10263" y="305"/>
                  <a:pt x="10254" y="267"/>
                  <a:pt x="10237" y="239"/>
                </a:cubicBezTo>
                <a:cubicBezTo>
                  <a:pt x="10220" y="212"/>
                  <a:pt x="10195" y="199"/>
                  <a:pt x="10162" y="199"/>
                </a:cubicBezTo>
                <a:cubicBezTo>
                  <a:pt x="10129" y="199"/>
                  <a:pt x="10103" y="212"/>
                  <a:pt x="10086" y="238"/>
                </a:cubicBezTo>
                <a:cubicBezTo>
                  <a:pt x="10068" y="264"/>
                  <a:pt x="10059" y="303"/>
                  <a:pt x="10059" y="353"/>
                </a:cubicBezTo>
                <a:cubicBezTo>
                  <a:pt x="10059" y="402"/>
                  <a:pt x="10068" y="440"/>
                  <a:pt x="10086" y="466"/>
                </a:cubicBezTo>
                <a:cubicBezTo>
                  <a:pt x="10103" y="493"/>
                  <a:pt x="10129" y="507"/>
                  <a:pt x="10162" y="507"/>
                </a:cubicBezTo>
                <a:moveTo>
                  <a:pt x="10540" y="554"/>
                </a:moveTo>
                <a:cubicBezTo>
                  <a:pt x="10493" y="554"/>
                  <a:pt x="10457" y="536"/>
                  <a:pt x="10431" y="500"/>
                </a:cubicBezTo>
                <a:cubicBezTo>
                  <a:pt x="10405" y="463"/>
                  <a:pt x="10392" y="415"/>
                  <a:pt x="10392" y="352"/>
                </a:cubicBezTo>
                <a:cubicBezTo>
                  <a:pt x="10392" y="290"/>
                  <a:pt x="10405" y="241"/>
                  <a:pt x="10431" y="205"/>
                </a:cubicBezTo>
                <a:cubicBezTo>
                  <a:pt x="10457" y="170"/>
                  <a:pt x="10493" y="152"/>
                  <a:pt x="10540" y="152"/>
                </a:cubicBezTo>
                <a:cubicBezTo>
                  <a:pt x="10575" y="152"/>
                  <a:pt x="10607" y="164"/>
                  <a:pt x="10634" y="187"/>
                </a:cubicBezTo>
                <a:lnTo>
                  <a:pt x="10634" y="27"/>
                </a:lnTo>
                <a:lnTo>
                  <a:pt x="10684" y="0"/>
                </a:lnTo>
                <a:lnTo>
                  <a:pt x="10684" y="545"/>
                </a:lnTo>
                <a:lnTo>
                  <a:pt x="10634" y="545"/>
                </a:lnTo>
                <a:lnTo>
                  <a:pt x="10634" y="512"/>
                </a:lnTo>
                <a:cubicBezTo>
                  <a:pt x="10608" y="541"/>
                  <a:pt x="10577" y="554"/>
                  <a:pt x="10540" y="554"/>
                </a:cubicBezTo>
                <a:moveTo>
                  <a:pt x="10545" y="507"/>
                </a:moveTo>
                <a:cubicBezTo>
                  <a:pt x="10563" y="507"/>
                  <a:pt x="10580" y="501"/>
                  <a:pt x="10596" y="491"/>
                </a:cubicBezTo>
                <a:cubicBezTo>
                  <a:pt x="10611" y="480"/>
                  <a:pt x="10625" y="466"/>
                  <a:pt x="10634" y="447"/>
                </a:cubicBezTo>
                <a:lnTo>
                  <a:pt x="10634" y="255"/>
                </a:lnTo>
                <a:cubicBezTo>
                  <a:pt x="10614" y="217"/>
                  <a:pt x="10584" y="199"/>
                  <a:pt x="10545" y="199"/>
                </a:cubicBezTo>
                <a:cubicBezTo>
                  <a:pt x="10512" y="199"/>
                  <a:pt x="10487" y="212"/>
                  <a:pt x="10469" y="239"/>
                </a:cubicBezTo>
                <a:cubicBezTo>
                  <a:pt x="10451" y="266"/>
                  <a:pt x="10443" y="303"/>
                  <a:pt x="10443" y="352"/>
                </a:cubicBezTo>
                <a:cubicBezTo>
                  <a:pt x="10443" y="397"/>
                  <a:pt x="10453" y="434"/>
                  <a:pt x="10470" y="463"/>
                </a:cubicBezTo>
                <a:cubicBezTo>
                  <a:pt x="10489" y="492"/>
                  <a:pt x="10514" y="507"/>
                  <a:pt x="10545" y="507"/>
                </a:cubicBezTo>
                <a:moveTo>
                  <a:pt x="10940" y="554"/>
                </a:moveTo>
                <a:cubicBezTo>
                  <a:pt x="10894" y="554"/>
                  <a:pt x="10856" y="535"/>
                  <a:pt x="10827" y="495"/>
                </a:cubicBezTo>
                <a:cubicBezTo>
                  <a:pt x="10799" y="456"/>
                  <a:pt x="10784" y="409"/>
                  <a:pt x="10784" y="352"/>
                </a:cubicBezTo>
                <a:cubicBezTo>
                  <a:pt x="10784" y="290"/>
                  <a:pt x="10799" y="241"/>
                  <a:pt x="10827" y="205"/>
                </a:cubicBezTo>
                <a:cubicBezTo>
                  <a:pt x="10856" y="170"/>
                  <a:pt x="10894" y="152"/>
                  <a:pt x="10940" y="152"/>
                </a:cubicBezTo>
                <a:cubicBezTo>
                  <a:pt x="10982" y="152"/>
                  <a:pt x="11016" y="167"/>
                  <a:pt x="11042" y="199"/>
                </a:cubicBezTo>
                <a:cubicBezTo>
                  <a:pt x="11069" y="230"/>
                  <a:pt x="11082" y="276"/>
                  <a:pt x="11082" y="338"/>
                </a:cubicBezTo>
                <a:cubicBezTo>
                  <a:pt x="11082" y="351"/>
                  <a:pt x="11082" y="364"/>
                  <a:pt x="11081" y="375"/>
                </a:cubicBezTo>
                <a:lnTo>
                  <a:pt x="10837" y="375"/>
                </a:lnTo>
                <a:cubicBezTo>
                  <a:pt x="10841" y="415"/>
                  <a:pt x="10853" y="447"/>
                  <a:pt x="10870" y="471"/>
                </a:cubicBezTo>
                <a:cubicBezTo>
                  <a:pt x="10889" y="494"/>
                  <a:pt x="10912" y="505"/>
                  <a:pt x="10942" y="505"/>
                </a:cubicBezTo>
                <a:cubicBezTo>
                  <a:pt x="10971" y="505"/>
                  <a:pt x="10998" y="495"/>
                  <a:pt x="11024" y="475"/>
                </a:cubicBezTo>
                <a:lnTo>
                  <a:pt x="11050" y="511"/>
                </a:lnTo>
                <a:cubicBezTo>
                  <a:pt x="11017" y="539"/>
                  <a:pt x="10981" y="554"/>
                  <a:pt x="10940" y="554"/>
                </a:cubicBezTo>
                <a:moveTo>
                  <a:pt x="10835" y="327"/>
                </a:moveTo>
                <a:lnTo>
                  <a:pt x="11032" y="327"/>
                </a:lnTo>
                <a:cubicBezTo>
                  <a:pt x="11031" y="281"/>
                  <a:pt x="11023" y="248"/>
                  <a:pt x="11004" y="228"/>
                </a:cubicBezTo>
                <a:cubicBezTo>
                  <a:pt x="10985" y="209"/>
                  <a:pt x="10964" y="199"/>
                  <a:pt x="10940" y="199"/>
                </a:cubicBezTo>
                <a:cubicBezTo>
                  <a:pt x="10910" y="199"/>
                  <a:pt x="10886" y="210"/>
                  <a:pt x="10867" y="231"/>
                </a:cubicBezTo>
                <a:cubicBezTo>
                  <a:pt x="10847" y="254"/>
                  <a:pt x="10837" y="284"/>
                  <a:pt x="10835" y="327"/>
                </a:cubicBezTo>
                <a:moveTo>
                  <a:pt x="11280" y="554"/>
                </a:moveTo>
                <a:cubicBezTo>
                  <a:pt x="11233" y="554"/>
                  <a:pt x="11192" y="532"/>
                  <a:pt x="11157" y="487"/>
                </a:cubicBezTo>
                <a:lnTo>
                  <a:pt x="11191" y="455"/>
                </a:lnTo>
                <a:cubicBezTo>
                  <a:pt x="11219" y="490"/>
                  <a:pt x="11251" y="507"/>
                  <a:pt x="11285" y="507"/>
                </a:cubicBezTo>
                <a:cubicBezTo>
                  <a:pt x="11306" y="507"/>
                  <a:pt x="11322" y="503"/>
                  <a:pt x="11336" y="493"/>
                </a:cubicBezTo>
                <a:cubicBezTo>
                  <a:pt x="11348" y="482"/>
                  <a:pt x="11354" y="469"/>
                  <a:pt x="11354" y="452"/>
                </a:cubicBezTo>
                <a:cubicBezTo>
                  <a:pt x="11354" y="441"/>
                  <a:pt x="11352" y="431"/>
                  <a:pt x="11348" y="422"/>
                </a:cubicBezTo>
                <a:cubicBezTo>
                  <a:pt x="11343" y="414"/>
                  <a:pt x="11336" y="405"/>
                  <a:pt x="11326" y="398"/>
                </a:cubicBezTo>
                <a:cubicBezTo>
                  <a:pt x="11316" y="391"/>
                  <a:pt x="11307" y="385"/>
                  <a:pt x="11299" y="381"/>
                </a:cubicBezTo>
                <a:cubicBezTo>
                  <a:pt x="11290" y="377"/>
                  <a:pt x="11279" y="372"/>
                  <a:pt x="11266" y="366"/>
                </a:cubicBezTo>
                <a:cubicBezTo>
                  <a:pt x="11250" y="358"/>
                  <a:pt x="11235" y="352"/>
                  <a:pt x="11224" y="346"/>
                </a:cubicBezTo>
                <a:cubicBezTo>
                  <a:pt x="11214" y="340"/>
                  <a:pt x="11203" y="332"/>
                  <a:pt x="11191" y="324"/>
                </a:cubicBezTo>
                <a:cubicBezTo>
                  <a:pt x="11180" y="314"/>
                  <a:pt x="11172" y="303"/>
                  <a:pt x="11167" y="292"/>
                </a:cubicBezTo>
                <a:cubicBezTo>
                  <a:pt x="11161" y="279"/>
                  <a:pt x="11159" y="264"/>
                  <a:pt x="11159" y="249"/>
                </a:cubicBezTo>
                <a:cubicBezTo>
                  <a:pt x="11159" y="220"/>
                  <a:pt x="11169" y="197"/>
                  <a:pt x="11191" y="179"/>
                </a:cubicBezTo>
                <a:cubicBezTo>
                  <a:pt x="11212" y="161"/>
                  <a:pt x="11240" y="152"/>
                  <a:pt x="11275" y="152"/>
                </a:cubicBezTo>
                <a:cubicBezTo>
                  <a:pt x="11321" y="152"/>
                  <a:pt x="11360" y="171"/>
                  <a:pt x="11391" y="210"/>
                </a:cubicBezTo>
                <a:lnTo>
                  <a:pt x="11359" y="239"/>
                </a:lnTo>
                <a:cubicBezTo>
                  <a:pt x="11332" y="212"/>
                  <a:pt x="11304" y="198"/>
                  <a:pt x="11273" y="198"/>
                </a:cubicBezTo>
                <a:cubicBezTo>
                  <a:pt x="11253" y="198"/>
                  <a:pt x="11236" y="203"/>
                  <a:pt x="11223" y="212"/>
                </a:cubicBezTo>
                <a:cubicBezTo>
                  <a:pt x="11211" y="220"/>
                  <a:pt x="11206" y="234"/>
                  <a:pt x="11206" y="249"/>
                </a:cubicBezTo>
                <a:cubicBezTo>
                  <a:pt x="11206" y="256"/>
                  <a:pt x="11207" y="263"/>
                  <a:pt x="11210" y="270"/>
                </a:cubicBezTo>
                <a:cubicBezTo>
                  <a:pt x="11213" y="276"/>
                  <a:pt x="11217" y="282"/>
                  <a:pt x="11221" y="286"/>
                </a:cubicBezTo>
                <a:cubicBezTo>
                  <a:pt x="11225" y="290"/>
                  <a:pt x="11232" y="295"/>
                  <a:pt x="11241" y="300"/>
                </a:cubicBezTo>
                <a:cubicBezTo>
                  <a:pt x="11250" y="306"/>
                  <a:pt x="11256" y="309"/>
                  <a:pt x="11262" y="312"/>
                </a:cubicBezTo>
                <a:cubicBezTo>
                  <a:pt x="11267" y="314"/>
                  <a:pt x="11275" y="318"/>
                  <a:pt x="11287" y="322"/>
                </a:cubicBezTo>
                <a:cubicBezTo>
                  <a:pt x="11300" y="328"/>
                  <a:pt x="11311" y="333"/>
                  <a:pt x="11320" y="338"/>
                </a:cubicBezTo>
                <a:cubicBezTo>
                  <a:pt x="11328" y="341"/>
                  <a:pt x="11338" y="347"/>
                  <a:pt x="11350" y="354"/>
                </a:cubicBezTo>
                <a:cubicBezTo>
                  <a:pt x="11362" y="362"/>
                  <a:pt x="11371" y="370"/>
                  <a:pt x="11376" y="378"/>
                </a:cubicBezTo>
                <a:cubicBezTo>
                  <a:pt x="11383" y="385"/>
                  <a:pt x="11389" y="396"/>
                  <a:pt x="11394" y="408"/>
                </a:cubicBezTo>
                <a:cubicBezTo>
                  <a:pt x="11398" y="420"/>
                  <a:pt x="11402" y="434"/>
                  <a:pt x="11402" y="449"/>
                </a:cubicBezTo>
                <a:cubicBezTo>
                  <a:pt x="11402" y="481"/>
                  <a:pt x="11391" y="506"/>
                  <a:pt x="11369" y="525"/>
                </a:cubicBezTo>
                <a:cubicBezTo>
                  <a:pt x="11347" y="544"/>
                  <a:pt x="11318" y="554"/>
                  <a:pt x="11280" y="554"/>
                </a:cubicBezTo>
                <a:moveTo>
                  <a:pt x="11552" y="542"/>
                </a:moveTo>
                <a:cubicBezTo>
                  <a:pt x="11543" y="551"/>
                  <a:pt x="11533" y="556"/>
                  <a:pt x="11521" y="556"/>
                </a:cubicBezTo>
                <a:cubicBezTo>
                  <a:pt x="11509" y="556"/>
                  <a:pt x="11498" y="551"/>
                  <a:pt x="11489" y="542"/>
                </a:cubicBezTo>
                <a:cubicBezTo>
                  <a:pt x="11480" y="532"/>
                  <a:pt x="11476" y="520"/>
                  <a:pt x="11476" y="509"/>
                </a:cubicBezTo>
                <a:cubicBezTo>
                  <a:pt x="11476" y="495"/>
                  <a:pt x="11480" y="485"/>
                  <a:pt x="11489" y="475"/>
                </a:cubicBezTo>
                <a:cubicBezTo>
                  <a:pt x="11498" y="466"/>
                  <a:pt x="11509" y="461"/>
                  <a:pt x="11521" y="461"/>
                </a:cubicBezTo>
                <a:cubicBezTo>
                  <a:pt x="11533" y="461"/>
                  <a:pt x="11543" y="466"/>
                  <a:pt x="11552" y="475"/>
                </a:cubicBezTo>
                <a:cubicBezTo>
                  <a:pt x="11559" y="485"/>
                  <a:pt x="11564" y="495"/>
                  <a:pt x="11564" y="509"/>
                </a:cubicBezTo>
                <a:cubicBezTo>
                  <a:pt x="11564" y="520"/>
                  <a:pt x="11559" y="532"/>
                  <a:pt x="11552" y="54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b2356a91a3_0_1376"/>
          <p:cNvSpPr/>
          <p:nvPr/>
        </p:nvSpPr>
        <p:spPr>
          <a:xfrm>
            <a:off x="6003970" y="1594820"/>
            <a:ext cx="1930237" cy="1971975"/>
          </a:xfrm>
          <a:custGeom>
            <a:rect b="b" l="l" r="r" t="t"/>
            <a:pathLst>
              <a:path extrusionOk="0" h="6039" w="5911">
                <a:moveTo>
                  <a:pt x="0" y="0"/>
                </a:moveTo>
                <a:lnTo>
                  <a:pt x="5910" y="0"/>
                </a:lnTo>
                <a:lnTo>
                  <a:pt x="5910" y="6038"/>
                </a:lnTo>
                <a:lnTo>
                  <a:pt x="0" y="60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437" name="Google Shape;437;gb2356a91a3_0_13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970" y="1595473"/>
            <a:ext cx="1929592" cy="197099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b2356a91a3_0_1376"/>
          <p:cNvSpPr/>
          <p:nvPr/>
        </p:nvSpPr>
        <p:spPr>
          <a:xfrm>
            <a:off x="826501" y="4489922"/>
            <a:ext cx="6887266" cy="451931"/>
          </a:xfrm>
          <a:custGeom>
            <a:rect b="b" l="l" r="r" t="t"/>
            <a:pathLst>
              <a:path extrusionOk="0" h="1384" w="21091">
                <a:moveTo>
                  <a:pt x="0" y="0"/>
                </a:moveTo>
                <a:lnTo>
                  <a:pt x="21090" y="0"/>
                </a:lnTo>
                <a:lnTo>
                  <a:pt x="21090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39" name="Google Shape;439;gb2356a91a3_0_1376"/>
          <p:cNvSpPr txBox="1"/>
          <p:nvPr/>
        </p:nvSpPr>
        <p:spPr>
          <a:xfrm>
            <a:off x="826501" y="4496126"/>
            <a:ext cx="6210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strike="noStrike">
                <a:solidFill>
                  <a:srgbClr val="4D4D4F"/>
                </a:solidFill>
                <a:latin typeface="Overpass"/>
                <a:ea typeface="Overpass"/>
                <a:cs typeface="Overpass"/>
                <a:sym typeface="Overpass"/>
              </a:rPr>
              <a:t>Red Hat® OpenShift® is a comprehensive enterprise-grade application platform 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gb2356a91a3_0_1376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41" name="Google Shape;441;gb2356a91a3_0_1376"/>
          <p:cNvSpPr/>
          <p:nvPr/>
        </p:nvSpPr>
        <p:spPr>
          <a:xfrm>
            <a:off x="667144" y="339928"/>
            <a:ext cx="1390450" cy="88819"/>
          </a:xfrm>
          <a:custGeom>
            <a:rect b="b" l="l" r="r" t="t"/>
            <a:pathLst>
              <a:path extrusionOk="0" h="272" w="4258">
                <a:moveTo>
                  <a:pt x="117" y="212"/>
                </a:moveTo>
                <a:lnTo>
                  <a:pt x="62" y="103"/>
                </a:lnTo>
                <a:lnTo>
                  <a:pt x="29" y="148"/>
                </a:lnTo>
                <a:lnTo>
                  <a:pt x="29" y="212"/>
                </a:lnTo>
                <a:lnTo>
                  <a:pt x="0" y="212"/>
                </a:lnTo>
                <a:lnTo>
                  <a:pt x="0" y="6"/>
                </a:lnTo>
                <a:lnTo>
                  <a:pt x="29" y="6"/>
                </a:lnTo>
                <a:lnTo>
                  <a:pt x="29" y="105"/>
                </a:lnTo>
                <a:lnTo>
                  <a:pt x="103" y="6"/>
                </a:lnTo>
                <a:lnTo>
                  <a:pt x="136" y="6"/>
                </a:lnTo>
                <a:lnTo>
                  <a:pt x="82" y="78"/>
                </a:lnTo>
                <a:lnTo>
                  <a:pt x="150" y="212"/>
                </a:lnTo>
                <a:lnTo>
                  <a:pt x="117" y="212"/>
                </a:lnTo>
                <a:moveTo>
                  <a:pt x="266" y="212"/>
                </a:moveTo>
                <a:lnTo>
                  <a:pt x="266" y="198"/>
                </a:lnTo>
                <a:cubicBezTo>
                  <a:pt x="257" y="210"/>
                  <a:pt x="246" y="216"/>
                  <a:pt x="230" y="216"/>
                </a:cubicBezTo>
                <a:cubicBezTo>
                  <a:pt x="197" y="216"/>
                  <a:pt x="180" y="194"/>
                  <a:pt x="180" y="151"/>
                </a:cubicBezTo>
                <a:lnTo>
                  <a:pt x="180" y="62"/>
                </a:lnTo>
                <a:lnTo>
                  <a:pt x="208" y="62"/>
                </a:lnTo>
                <a:lnTo>
                  <a:pt x="208" y="151"/>
                </a:lnTo>
                <a:cubicBezTo>
                  <a:pt x="208" y="162"/>
                  <a:pt x="211" y="172"/>
                  <a:pt x="216" y="178"/>
                </a:cubicBezTo>
                <a:cubicBezTo>
                  <a:pt x="220" y="184"/>
                  <a:pt x="228" y="187"/>
                  <a:pt x="236" y="187"/>
                </a:cubicBezTo>
                <a:cubicBezTo>
                  <a:pt x="256" y="187"/>
                  <a:pt x="266" y="175"/>
                  <a:pt x="266" y="152"/>
                </a:cubicBezTo>
                <a:lnTo>
                  <a:pt x="266" y="62"/>
                </a:lnTo>
                <a:lnTo>
                  <a:pt x="294" y="62"/>
                </a:lnTo>
                <a:lnTo>
                  <a:pt x="294" y="212"/>
                </a:lnTo>
                <a:lnTo>
                  <a:pt x="266" y="212"/>
                </a:lnTo>
                <a:moveTo>
                  <a:pt x="396" y="216"/>
                </a:moveTo>
                <a:cubicBezTo>
                  <a:pt x="384" y="216"/>
                  <a:pt x="373" y="211"/>
                  <a:pt x="364" y="200"/>
                </a:cubicBezTo>
                <a:lnTo>
                  <a:pt x="364" y="212"/>
                </a:lnTo>
                <a:lnTo>
                  <a:pt x="335" y="212"/>
                </a:lnTo>
                <a:lnTo>
                  <a:pt x="335" y="14"/>
                </a:lnTo>
                <a:lnTo>
                  <a:pt x="364" y="0"/>
                </a:lnTo>
                <a:lnTo>
                  <a:pt x="364" y="72"/>
                </a:lnTo>
                <a:cubicBezTo>
                  <a:pt x="371" y="63"/>
                  <a:pt x="383" y="58"/>
                  <a:pt x="396" y="58"/>
                </a:cubicBezTo>
                <a:cubicBezTo>
                  <a:pt x="413" y="58"/>
                  <a:pt x="428" y="65"/>
                  <a:pt x="439" y="79"/>
                </a:cubicBezTo>
                <a:cubicBezTo>
                  <a:pt x="449" y="92"/>
                  <a:pt x="454" y="111"/>
                  <a:pt x="454" y="136"/>
                </a:cubicBezTo>
                <a:cubicBezTo>
                  <a:pt x="454" y="161"/>
                  <a:pt x="449" y="181"/>
                  <a:pt x="439" y="196"/>
                </a:cubicBezTo>
                <a:cubicBezTo>
                  <a:pt x="429" y="209"/>
                  <a:pt x="414" y="216"/>
                  <a:pt x="396" y="216"/>
                </a:cubicBezTo>
                <a:moveTo>
                  <a:pt x="392" y="187"/>
                </a:moveTo>
                <a:cubicBezTo>
                  <a:pt x="403" y="187"/>
                  <a:pt x="411" y="183"/>
                  <a:pt x="417" y="174"/>
                </a:cubicBezTo>
                <a:cubicBezTo>
                  <a:pt x="423" y="164"/>
                  <a:pt x="426" y="152"/>
                  <a:pt x="426" y="136"/>
                </a:cubicBezTo>
                <a:cubicBezTo>
                  <a:pt x="426" y="120"/>
                  <a:pt x="423" y="108"/>
                  <a:pt x="417" y="100"/>
                </a:cubicBezTo>
                <a:cubicBezTo>
                  <a:pt x="412" y="91"/>
                  <a:pt x="403" y="87"/>
                  <a:pt x="392" y="87"/>
                </a:cubicBezTo>
                <a:cubicBezTo>
                  <a:pt x="386" y="87"/>
                  <a:pt x="380" y="88"/>
                  <a:pt x="375" y="92"/>
                </a:cubicBezTo>
                <a:cubicBezTo>
                  <a:pt x="369" y="95"/>
                  <a:pt x="366" y="100"/>
                  <a:pt x="364" y="103"/>
                </a:cubicBezTo>
                <a:lnTo>
                  <a:pt x="364" y="168"/>
                </a:lnTo>
                <a:cubicBezTo>
                  <a:pt x="370" y="181"/>
                  <a:pt x="379" y="187"/>
                  <a:pt x="392" y="187"/>
                </a:cubicBezTo>
                <a:moveTo>
                  <a:pt x="545" y="216"/>
                </a:moveTo>
                <a:cubicBezTo>
                  <a:pt x="525" y="216"/>
                  <a:pt x="509" y="209"/>
                  <a:pt x="498" y="194"/>
                </a:cubicBezTo>
                <a:cubicBezTo>
                  <a:pt x="487" y="181"/>
                  <a:pt x="482" y="161"/>
                  <a:pt x="482" y="136"/>
                </a:cubicBezTo>
                <a:cubicBezTo>
                  <a:pt x="482" y="111"/>
                  <a:pt x="487" y="92"/>
                  <a:pt x="498" y="79"/>
                </a:cubicBezTo>
                <a:cubicBezTo>
                  <a:pt x="509" y="65"/>
                  <a:pt x="525" y="58"/>
                  <a:pt x="545" y="58"/>
                </a:cubicBezTo>
                <a:cubicBezTo>
                  <a:pt x="562" y="58"/>
                  <a:pt x="577" y="64"/>
                  <a:pt x="588" y="76"/>
                </a:cubicBezTo>
                <a:cubicBezTo>
                  <a:pt x="599" y="88"/>
                  <a:pt x="604" y="105"/>
                  <a:pt x="604" y="128"/>
                </a:cubicBezTo>
                <a:cubicBezTo>
                  <a:pt x="604" y="136"/>
                  <a:pt x="604" y="142"/>
                  <a:pt x="603" y="147"/>
                </a:cubicBezTo>
                <a:lnTo>
                  <a:pt x="509" y="147"/>
                </a:lnTo>
                <a:cubicBezTo>
                  <a:pt x="509" y="159"/>
                  <a:pt x="514" y="171"/>
                  <a:pt x="520" y="178"/>
                </a:cubicBezTo>
                <a:cubicBezTo>
                  <a:pt x="527" y="185"/>
                  <a:pt x="536" y="188"/>
                  <a:pt x="545" y="188"/>
                </a:cubicBezTo>
                <a:cubicBezTo>
                  <a:pt x="557" y="188"/>
                  <a:pt x="566" y="184"/>
                  <a:pt x="573" y="173"/>
                </a:cubicBezTo>
                <a:lnTo>
                  <a:pt x="592" y="194"/>
                </a:lnTo>
                <a:cubicBezTo>
                  <a:pt x="581" y="209"/>
                  <a:pt x="564" y="216"/>
                  <a:pt x="545" y="216"/>
                </a:cubicBezTo>
                <a:moveTo>
                  <a:pt x="509" y="123"/>
                </a:moveTo>
                <a:lnTo>
                  <a:pt x="577" y="123"/>
                </a:lnTo>
                <a:cubicBezTo>
                  <a:pt x="575" y="110"/>
                  <a:pt x="572" y="101"/>
                  <a:pt x="566" y="95"/>
                </a:cubicBezTo>
                <a:cubicBezTo>
                  <a:pt x="560" y="88"/>
                  <a:pt x="552" y="85"/>
                  <a:pt x="545" y="85"/>
                </a:cubicBezTo>
                <a:cubicBezTo>
                  <a:pt x="535" y="85"/>
                  <a:pt x="527" y="88"/>
                  <a:pt x="520" y="95"/>
                </a:cubicBezTo>
                <a:cubicBezTo>
                  <a:pt x="514" y="101"/>
                  <a:pt x="510" y="110"/>
                  <a:pt x="509" y="123"/>
                </a:cubicBezTo>
                <a:moveTo>
                  <a:pt x="637" y="212"/>
                </a:moveTo>
                <a:lnTo>
                  <a:pt x="637" y="62"/>
                </a:lnTo>
                <a:lnTo>
                  <a:pt x="665" y="62"/>
                </a:lnTo>
                <a:lnTo>
                  <a:pt x="665" y="79"/>
                </a:lnTo>
                <a:cubicBezTo>
                  <a:pt x="671" y="65"/>
                  <a:pt x="681" y="58"/>
                  <a:pt x="697" y="58"/>
                </a:cubicBezTo>
                <a:cubicBezTo>
                  <a:pt x="706" y="58"/>
                  <a:pt x="713" y="60"/>
                  <a:pt x="720" y="66"/>
                </a:cubicBezTo>
                <a:lnTo>
                  <a:pt x="715" y="95"/>
                </a:lnTo>
                <a:cubicBezTo>
                  <a:pt x="709" y="90"/>
                  <a:pt x="701" y="88"/>
                  <a:pt x="693" y="88"/>
                </a:cubicBezTo>
                <a:cubicBezTo>
                  <a:pt x="686" y="88"/>
                  <a:pt x="679" y="91"/>
                  <a:pt x="674" y="97"/>
                </a:cubicBezTo>
                <a:cubicBezTo>
                  <a:pt x="668" y="103"/>
                  <a:pt x="665" y="113"/>
                  <a:pt x="665" y="127"/>
                </a:cubicBezTo>
                <a:lnTo>
                  <a:pt x="665" y="212"/>
                </a:lnTo>
                <a:lnTo>
                  <a:pt x="637" y="212"/>
                </a:lnTo>
                <a:moveTo>
                  <a:pt x="830" y="212"/>
                </a:moveTo>
                <a:lnTo>
                  <a:pt x="830" y="122"/>
                </a:lnTo>
                <a:cubicBezTo>
                  <a:pt x="830" y="110"/>
                  <a:pt x="828" y="101"/>
                  <a:pt x="822" y="95"/>
                </a:cubicBezTo>
                <a:cubicBezTo>
                  <a:pt x="818" y="89"/>
                  <a:pt x="811" y="87"/>
                  <a:pt x="804" y="87"/>
                </a:cubicBezTo>
                <a:cubicBezTo>
                  <a:pt x="784" y="87"/>
                  <a:pt x="773" y="98"/>
                  <a:pt x="773" y="121"/>
                </a:cubicBezTo>
                <a:lnTo>
                  <a:pt x="773" y="212"/>
                </a:lnTo>
                <a:lnTo>
                  <a:pt x="745" y="212"/>
                </a:lnTo>
                <a:lnTo>
                  <a:pt x="745" y="62"/>
                </a:lnTo>
                <a:lnTo>
                  <a:pt x="773" y="62"/>
                </a:lnTo>
                <a:lnTo>
                  <a:pt x="773" y="76"/>
                </a:lnTo>
                <a:cubicBezTo>
                  <a:pt x="782" y="64"/>
                  <a:pt x="794" y="58"/>
                  <a:pt x="809" y="58"/>
                </a:cubicBezTo>
                <a:cubicBezTo>
                  <a:pt x="842" y="58"/>
                  <a:pt x="860" y="79"/>
                  <a:pt x="860" y="122"/>
                </a:cubicBezTo>
                <a:lnTo>
                  <a:pt x="860" y="212"/>
                </a:lnTo>
                <a:lnTo>
                  <a:pt x="830" y="212"/>
                </a:lnTo>
                <a:moveTo>
                  <a:pt x="955" y="216"/>
                </a:moveTo>
                <a:cubicBezTo>
                  <a:pt x="935" y="216"/>
                  <a:pt x="920" y="209"/>
                  <a:pt x="908" y="194"/>
                </a:cubicBezTo>
                <a:cubicBezTo>
                  <a:pt x="897" y="181"/>
                  <a:pt x="892" y="161"/>
                  <a:pt x="892" y="136"/>
                </a:cubicBezTo>
                <a:cubicBezTo>
                  <a:pt x="892" y="111"/>
                  <a:pt x="897" y="92"/>
                  <a:pt x="908" y="79"/>
                </a:cubicBezTo>
                <a:cubicBezTo>
                  <a:pt x="920" y="65"/>
                  <a:pt x="936" y="58"/>
                  <a:pt x="955" y="58"/>
                </a:cubicBezTo>
                <a:cubicBezTo>
                  <a:pt x="972" y="58"/>
                  <a:pt x="987" y="64"/>
                  <a:pt x="998" y="76"/>
                </a:cubicBezTo>
                <a:cubicBezTo>
                  <a:pt x="1010" y="88"/>
                  <a:pt x="1015" y="105"/>
                  <a:pt x="1015" y="128"/>
                </a:cubicBezTo>
                <a:cubicBezTo>
                  <a:pt x="1015" y="136"/>
                  <a:pt x="1014" y="142"/>
                  <a:pt x="1013" y="147"/>
                </a:cubicBezTo>
                <a:lnTo>
                  <a:pt x="920" y="147"/>
                </a:lnTo>
                <a:cubicBezTo>
                  <a:pt x="920" y="159"/>
                  <a:pt x="924" y="171"/>
                  <a:pt x="931" y="178"/>
                </a:cubicBezTo>
                <a:cubicBezTo>
                  <a:pt x="938" y="185"/>
                  <a:pt x="946" y="188"/>
                  <a:pt x="955" y="188"/>
                </a:cubicBezTo>
                <a:cubicBezTo>
                  <a:pt x="967" y="188"/>
                  <a:pt x="977" y="184"/>
                  <a:pt x="984" y="173"/>
                </a:cubicBezTo>
                <a:lnTo>
                  <a:pt x="1002" y="194"/>
                </a:lnTo>
                <a:cubicBezTo>
                  <a:pt x="991" y="209"/>
                  <a:pt x="976" y="216"/>
                  <a:pt x="955" y="216"/>
                </a:cubicBezTo>
                <a:moveTo>
                  <a:pt x="920" y="123"/>
                </a:moveTo>
                <a:lnTo>
                  <a:pt x="987" y="123"/>
                </a:lnTo>
                <a:cubicBezTo>
                  <a:pt x="987" y="110"/>
                  <a:pt x="983" y="101"/>
                  <a:pt x="977" y="95"/>
                </a:cubicBezTo>
                <a:cubicBezTo>
                  <a:pt x="970" y="88"/>
                  <a:pt x="963" y="85"/>
                  <a:pt x="955" y="85"/>
                </a:cubicBezTo>
                <a:cubicBezTo>
                  <a:pt x="946" y="85"/>
                  <a:pt x="937" y="88"/>
                  <a:pt x="930" y="95"/>
                </a:cubicBezTo>
                <a:cubicBezTo>
                  <a:pt x="924" y="101"/>
                  <a:pt x="920" y="110"/>
                  <a:pt x="920" y="123"/>
                </a:cubicBezTo>
                <a:moveTo>
                  <a:pt x="1085" y="216"/>
                </a:moveTo>
                <a:cubicBezTo>
                  <a:pt x="1064" y="216"/>
                  <a:pt x="1054" y="203"/>
                  <a:pt x="1054" y="178"/>
                </a:cubicBezTo>
                <a:lnTo>
                  <a:pt x="1054" y="88"/>
                </a:lnTo>
                <a:lnTo>
                  <a:pt x="1033" y="88"/>
                </a:lnTo>
                <a:lnTo>
                  <a:pt x="1033" y="62"/>
                </a:lnTo>
                <a:lnTo>
                  <a:pt x="1054" y="62"/>
                </a:lnTo>
                <a:lnTo>
                  <a:pt x="1054" y="14"/>
                </a:lnTo>
                <a:lnTo>
                  <a:pt x="1083" y="0"/>
                </a:lnTo>
                <a:lnTo>
                  <a:pt x="1083" y="62"/>
                </a:lnTo>
                <a:lnTo>
                  <a:pt x="1114" y="62"/>
                </a:lnTo>
                <a:lnTo>
                  <a:pt x="1114" y="88"/>
                </a:lnTo>
                <a:lnTo>
                  <a:pt x="1083" y="88"/>
                </a:lnTo>
                <a:lnTo>
                  <a:pt x="1083" y="171"/>
                </a:lnTo>
                <a:cubicBezTo>
                  <a:pt x="1083" y="181"/>
                  <a:pt x="1087" y="187"/>
                  <a:pt x="1096" y="187"/>
                </a:cubicBezTo>
                <a:cubicBezTo>
                  <a:pt x="1102" y="187"/>
                  <a:pt x="1109" y="185"/>
                  <a:pt x="1117" y="181"/>
                </a:cubicBezTo>
                <a:lnTo>
                  <a:pt x="1113" y="209"/>
                </a:lnTo>
                <a:cubicBezTo>
                  <a:pt x="1105" y="213"/>
                  <a:pt x="1096" y="216"/>
                  <a:pt x="1085" y="216"/>
                </a:cubicBezTo>
                <a:moveTo>
                  <a:pt x="1202" y="216"/>
                </a:moveTo>
                <a:cubicBezTo>
                  <a:pt x="1182" y="216"/>
                  <a:pt x="1166" y="209"/>
                  <a:pt x="1155" y="194"/>
                </a:cubicBezTo>
                <a:cubicBezTo>
                  <a:pt x="1144" y="181"/>
                  <a:pt x="1139" y="161"/>
                  <a:pt x="1139" y="136"/>
                </a:cubicBezTo>
                <a:cubicBezTo>
                  <a:pt x="1139" y="111"/>
                  <a:pt x="1144" y="92"/>
                  <a:pt x="1155" y="79"/>
                </a:cubicBezTo>
                <a:cubicBezTo>
                  <a:pt x="1166" y="65"/>
                  <a:pt x="1182" y="58"/>
                  <a:pt x="1202" y="58"/>
                </a:cubicBezTo>
                <a:cubicBezTo>
                  <a:pt x="1219" y="58"/>
                  <a:pt x="1234" y="64"/>
                  <a:pt x="1245" y="76"/>
                </a:cubicBezTo>
                <a:cubicBezTo>
                  <a:pt x="1256" y="88"/>
                  <a:pt x="1261" y="105"/>
                  <a:pt x="1261" y="128"/>
                </a:cubicBezTo>
                <a:cubicBezTo>
                  <a:pt x="1261" y="136"/>
                  <a:pt x="1261" y="142"/>
                  <a:pt x="1260" y="147"/>
                </a:cubicBezTo>
                <a:lnTo>
                  <a:pt x="1166" y="147"/>
                </a:lnTo>
                <a:cubicBezTo>
                  <a:pt x="1167" y="159"/>
                  <a:pt x="1171" y="171"/>
                  <a:pt x="1177" y="178"/>
                </a:cubicBezTo>
                <a:cubicBezTo>
                  <a:pt x="1185" y="185"/>
                  <a:pt x="1193" y="188"/>
                  <a:pt x="1202" y="188"/>
                </a:cubicBezTo>
                <a:cubicBezTo>
                  <a:pt x="1214" y="188"/>
                  <a:pt x="1224" y="184"/>
                  <a:pt x="1230" y="173"/>
                </a:cubicBezTo>
                <a:lnTo>
                  <a:pt x="1249" y="194"/>
                </a:lnTo>
                <a:cubicBezTo>
                  <a:pt x="1238" y="209"/>
                  <a:pt x="1221" y="216"/>
                  <a:pt x="1202" y="216"/>
                </a:cubicBezTo>
                <a:moveTo>
                  <a:pt x="1166" y="123"/>
                </a:moveTo>
                <a:lnTo>
                  <a:pt x="1234" y="123"/>
                </a:lnTo>
                <a:cubicBezTo>
                  <a:pt x="1232" y="110"/>
                  <a:pt x="1229" y="101"/>
                  <a:pt x="1224" y="95"/>
                </a:cubicBezTo>
                <a:cubicBezTo>
                  <a:pt x="1217" y="88"/>
                  <a:pt x="1209" y="85"/>
                  <a:pt x="1202" y="85"/>
                </a:cubicBezTo>
                <a:cubicBezTo>
                  <a:pt x="1192" y="85"/>
                  <a:pt x="1184" y="88"/>
                  <a:pt x="1177" y="95"/>
                </a:cubicBezTo>
                <a:cubicBezTo>
                  <a:pt x="1171" y="101"/>
                  <a:pt x="1167" y="110"/>
                  <a:pt x="1166" y="123"/>
                </a:cubicBezTo>
                <a:moveTo>
                  <a:pt x="1337" y="216"/>
                </a:moveTo>
                <a:cubicBezTo>
                  <a:pt x="1326" y="216"/>
                  <a:pt x="1315" y="213"/>
                  <a:pt x="1306" y="209"/>
                </a:cubicBezTo>
                <a:cubicBezTo>
                  <a:pt x="1296" y="205"/>
                  <a:pt x="1290" y="199"/>
                  <a:pt x="1284" y="192"/>
                </a:cubicBezTo>
                <a:lnTo>
                  <a:pt x="1304" y="173"/>
                </a:lnTo>
                <a:cubicBezTo>
                  <a:pt x="1314" y="183"/>
                  <a:pt x="1325" y="188"/>
                  <a:pt x="1336" y="188"/>
                </a:cubicBezTo>
                <a:cubicBezTo>
                  <a:pt x="1353" y="188"/>
                  <a:pt x="1361" y="183"/>
                  <a:pt x="1361" y="172"/>
                </a:cubicBezTo>
                <a:cubicBezTo>
                  <a:pt x="1361" y="167"/>
                  <a:pt x="1359" y="164"/>
                  <a:pt x="1356" y="161"/>
                </a:cubicBezTo>
                <a:cubicBezTo>
                  <a:pt x="1353" y="158"/>
                  <a:pt x="1350" y="155"/>
                  <a:pt x="1347" y="154"/>
                </a:cubicBezTo>
                <a:cubicBezTo>
                  <a:pt x="1344" y="153"/>
                  <a:pt x="1338" y="151"/>
                  <a:pt x="1332" y="147"/>
                </a:cubicBezTo>
                <a:cubicBezTo>
                  <a:pt x="1316" y="142"/>
                  <a:pt x="1305" y="135"/>
                  <a:pt x="1299" y="128"/>
                </a:cubicBezTo>
                <a:cubicBezTo>
                  <a:pt x="1291" y="121"/>
                  <a:pt x="1288" y="111"/>
                  <a:pt x="1288" y="100"/>
                </a:cubicBezTo>
                <a:cubicBezTo>
                  <a:pt x="1288" y="87"/>
                  <a:pt x="1292" y="77"/>
                  <a:pt x="1301" y="69"/>
                </a:cubicBezTo>
                <a:cubicBezTo>
                  <a:pt x="1311" y="62"/>
                  <a:pt x="1322" y="58"/>
                  <a:pt x="1336" y="58"/>
                </a:cubicBezTo>
                <a:cubicBezTo>
                  <a:pt x="1357" y="58"/>
                  <a:pt x="1374" y="65"/>
                  <a:pt x="1385" y="81"/>
                </a:cubicBezTo>
                <a:lnTo>
                  <a:pt x="1364" y="98"/>
                </a:lnTo>
                <a:cubicBezTo>
                  <a:pt x="1357" y="90"/>
                  <a:pt x="1347" y="85"/>
                  <a:pt x="1336" y="85"/>
                </a:cubicBezTo>
                <a:cubicBezTo>
                  <a:pt x="1331" y="85"/>
                  <a:pt x="1325" y="87"/>
                  <a:pt x="1322" y="89"/>
                </a:cubicBezTo>
                <a:cubicBezTo>
                  <a:pt x="1318" y="91"/>
                  <a:pt x="1316" y="95"/>
                  <a:pt x="1316" y="100"/>
                </a:cubicBezTo>
                <a:cubicBezTo>
                  <a:pt x="1316" y="104"/>
                  <a:pt x="1318" y="108"/>
                  <a:pt x="1323" y="110"/>
                </a:cubicBezTo>
                <a:cubicBezTo>
                  <a:pt x="1327" y="113"/>
                  <a:pt x="1334" y="116"/>
                  <a:pt x="1343" y="120"/>
                </a:cubicBezTo>
                <a:cubicBezTo>
                  <a:pt x="1359" y="126"/>
                  <a:pt x="1370" y="133"/>
                  <a:pt x="1378" y="140"/>
                </a:cubicBezTo>
                <a:cubicBezTo>
                  <a:pt x="1386" y="148"/>
                  <a:pt x="1389" y="158"/>
                  <a:pt x="1389" y="172"/>
                </a:cubicBezTo>
                <a:cubicBezTo>
                  <a:pt x="1389" y="186"/>
                  <a:pt x="1385" y="197"/>
                  <a:pt x="1375" y="204"/>
                </a:cubicBezTo>
                <a:cubicBezTo>
                  <a:pt x="1366" y="212"/>
                  <a:pt x="1353" y="216"/>
                  <a:pt x="1337" y="216"/>
                </a:cubicBezTo>
                <a:moveTo>
                  <a:pt x="1601" y="210"/>
                </a:moveTo>
                <a:cubicBezTo>
                  <a:pt x="1591" y="213"/>
                  <a:pt x="1581" y="216"/>
                  <a:pt x="1569" y="216"/>
                </a:cubicBezTo>
                <a:cubicBezTo>
                  <a:pt x="1557" y="216"/>
                  <a:pt x="1547" y="213"/>
                  <a:pt x="1537" y="210"/>
                </a:cubicBezTo>
                <a:cubicBezTo>
                  <a:pt x="1527" y="205"/>
                  <a:pt x="1519" y="200"/>
                  <a:pt x="1512" y="193"/>
                </a:cubicBezTo>
                <a:cubicBezTo>
                  <a:pt x="1507" y="186"/>
                  <a:pt x="1501" y="178"/>
                  <a:pt x="1497" y="168"/>
                </a:cubicBezTo>
                <a:cubicBezTo>
                  <a:pt x="1494" y="159"/>
                  <a:pt x="1490" y="148"/>
                  <a:pt x="1488" y="139"/>
                </a:cubicBezTo>
                <a:cubicBezTo>
                  <a:pt x="1487" y="129"/>
                  <a:pt x="1486" y="119"/>
                  <a:pt x="1486" y="109"/>
                </a:cubicBezTo>
                <a:cubicBezTo>
                  <a:pt x="1486" y="98"/>
                  <a:pt x="1487" y="88"/>
                  <a:pt x="1488" y="78"/>
                </a:cubicBezTo>
                <a:cubicBezTo>
                  <a:pt x="1490" y="69"/>
                  <a:pt x="1494" y="59"/>
                  <a:pt x="1497" y="50"/>
                </a:cubicBezTo>
                <a:cubicBezTo>
                  <a:pt x="1501" y="40"/>
                  <a:pt x="1507" y="32"/>
                  <a:pt x="1512" y="25"/>
                </a:cubicBezTo>
                <a:cubicBezTo>
                  <a:pt x="1519" y="18"/>
                  <a:pt x="1527" y="13"/>
                  <a:pt x="1537" y="9"/>
                </a:cubicBezTo>
                <a:cubicBezTo>
                  <a:pt x="1547" y="5"/>
                  <a:pt x="1557" y="2"/>
                  <a:pt x="1569" y="2"/>
                </a:cubicBezTo>
                <a:cubicBezTo>
                  <a:pt x="1581" y="2"/>
                  <a:pt x="1591" y="5"/>
                  <a:pt x="1601" y="9"/>
                </a:cubicBezTo>
                <a:cubicBezTo>
                  <a:pt x="1611" y="13"/>
                  <a:pt x="1618" y="18"/>
                  <a:pt x="1624" y="25"/>
                </a:cubicBezTo>
                <a:cubicBezTo>
                  <a:pt x="1630" y="32"/>
                  <a:pt x="1636" y="40"/>
                  <a:pt x="1640" y="50"/>
                </a:cubicBezTo>
                <a:cubicBezTo>
                  <a:pt x="1644" y="59"/>
                  <a:pt x="1647" y="69"/>
                  <a:pt x="1649" y="78"/>
                </a:cubicBezTo>
                <a:cubicBezTo>
                  <a:pt x="1650" y="88"/>
                  <a:pt x="1651" y="98"/>
                  <a:pt x="1651" y="109"/>
                </a:cubicBezTo>
                <a:cubicBezTo>
                  <a:pt x="1651" y="119"/>
                  <a:pt x="1650" y="129"/>
                  <a:pt x="1649" y="139"/>
                </a:cubicBezTo>
                <a:cubicBezTo>
                  <a:pt x="1647" y="148"/>
                  <a:pt x="1644" y="159"/>
                  <a:pt x="1640" y="168"/>
                </a:cubicBezTo>
                <a:cubicBezTo>
                  <a:pt x="1636" y="178"/>
                  <a:pt x="1630" y="186"/>
                  <a:pt x="1624" y="193"/>
                </a:cubicBezTo>
                <a:cubicBezTo>
                  <a:pt x="1618" y="200"/>
                  <a:pt x="1611" y="205"/>
                  <a:pt x="1601" y="210"/>
                </a:cubicBezTo>
                <a:moveTo>
                  <a:pt x="1543" y="179"/>
                </a:moveTo>
                <a:cubicBezTo>
                  <a:pt x="1551" y="184"/>
                  <a:pt x="1560" y="186"/>
                  <a:pt x="1569" y="186"/>
                </a:cubicBezTo>
                <a:cubicBezTo>
                  <a:pt x="1579" y="186"/>
                  <a:pt x="1586" y="184"/>
                  <a:pt x="1594" y="179"/>
                </a:cubicBezTo>
                <a:cubicBezTo>
                  <a:pt x="1601" y="174"/>
                  <a:pt x="1607" y="167"/>
                  <a:pt x="1611" y="159"/>
                </a:cubicBezTo>
                <a:cubicBezTo>
                  <a:pt x="1615" y="152"/>
                  <a:pt x="1617" y="143"/>
                  <a:pt x="1619" y="135"/>
                </a:cubicBezTo>
                <a:cubicBezTo>
                  <a:pt x="1622" y="127"/>
                  <a:pt x="1622" y="117"/>
                  <a:pt x="1622" y="109"/>
                </a:cubicBezTo>
                <a:cubicBezTo>
                  <a:pt x="1622" y="100"/>
                  <a:pt x="1622" y="90"/>
                  <a:pt x="1619" y="82"/>
                </a:cubicBezTo>
                <a:cubicBezTo>
                  <a:pt x="1617" y="72"/>
                  <a:pt x="1615" y="64"/>
                  <a:pt x="1611" y="57"/>
                </a:cubicBezTo>
                <a:cubicBezTo>
                  <a:pt x="1607" y="50"/>
                  <a:pt x="1601" y="44"/>
                  <a:pt x="1594" y="39"/>
                </a:cubicBezTo>
                <a:cubicBezTo>
                  <a:pt x="1586" y="34"/>
                  <a:pt x="1579" y="32"/>
                  <a:pt x="1569" y="32"/>
                </a:cubicBezTo>
                <a:cubicBezTo>
                  <a:pt x="1560" y="32"/>
                  <a:pt x="1551" y="34"/>
                  <a:pt x="1543" y="39"/>
                </a:cubicBezTo>
                <a:cubicBezTo>
                  <a:pt x="1537" y="44"/>
                  <a:pt x="1531" y="50"/>
                  <a:pt x="1527" y="58"/>
                </a:cubicBezTo>
                <a:cubicBezTo>
                  <a:pt x="1522" y="66"/>
                  <a:pt x="1520" y="73"/>
                  <a:pt x="1518" y="83"/>
                </a:cubicBezTo>
                <a:cubicBezTo>
                  <a:pt x="1516" y="91"/>
                  <a:pt x="1515" y="100"/>
                  <a:pt x="1515" y="109"/>
                </a:cubicBezTo>
                <a:cubicBezTo>
                  <a:pt x="1515" y="119"/>
                  <a:pt x="1516" y="127"/>
                  <a:pt x="1518" y="136"/>
                </a:cubicBezTo>
                <a:cubicBezTo>
                  <a:pt x="1520" y="145"/>
                  <a:pt x="1522" y="153"/>
                  <a:pt x="1527" y="160"/>
                </a:cubicBezTo>
                <a:cubicBezTo>
                  <a:pt x="1531" y="167"/>
                  <a:pt x="1537" y="174"/>
                  <a:pt x="1543" y="179"/>
                </a:cubicBezTo>
                <a:moveTo>
                  <a:pt x="1752" y="216"/>
                </a:moveTo>
                <a:cubicBezTo>
                  <a:pt x="1737" y="216"/>
                  <a:pt x="1726" y="210"/>
                  <a:pt x="1719" y="199"/>
                </a:cubicBezTo>
                <a:lnTo>
                  <a:pt x="1719" y="257"/>
                </a:lnTo>
                <a:lnTo>
                  <a:pt x="1690" y="271"/>
                </a:lnTo>
                <a:lnTo>
                  <a:pt x="1690" y="62"/>
                </a:lnTo>
                <a:lnTo>
                  <a:pt x="1719" y="62"/>
                </a:lnTo>
                <a:lnTo>
                  <a:pt x="1719" y="73"/>
                </a:lnTo>
                <a:cubicBezTo>
                  <a:pt x="1727" y="63"/>
                  <a:pt x="1738" y="58"/>
                  <a:pt x="1752" y="58"/>
                </a:cubicBezTo>
                <a:cubicBezTo>
                  <a:pt x="1769" y="58"/>
                  <a:pt x="1783" y="65"/>
                  <a:pt x="1794" y="79"/>
                </a:cubicBezTo>
                <a:cubicBezTo>
                  <a:pt x="1803" y="92"/>
                  <a:pt x="1809" y="111"/>
                  <a:pt x="1809" y="136"/>
                </a:cubicBezTo>
                <a:cubicBezTo>
                  <a:pt x="1809" y="161"/>
                  <a:pt x="1803" y="181"/>
                  <a:pt x="1792" y="194"/>
                </a:cubicBezTo>
                <a:cubicBezTo>
                  <a:pt x="1783" y="209"/>
                  <a:pt x="1768" y="216"/>
                  <a:pt x="1752" y="216"/>
                </a:cubicBezTo>
                <a:moveTo>
                  <a:pt x="1747" y="187"/>
                </a:moveTo>
                <a:cubicBezTo>
                  <a:pt x="1758" y="187"/>
                  <a:pt x="1766" y="183"/>
                  <a:pt x="1771" y="174"/>
                </a:cubicBezTo>
                <a:cubicBezTo>
                  <a:pt x="1778" y="165"/>
                  <a:pt x="1780" y="153"/>
                  <a:pt x="1780" y="136"/>
                </a:cubicBezTo>
                <a:cubicBezTo>
                  <a:pt x="1780" y="121"/>
                  <a:pt x="1777" y="109"/>
                  <a:pt x="1771" y="101"/>
                </a:cubicBezTo>
                <a:cubicBezTo>
                  <a:pt x="1766" y="91"/>
                  <a:pt x="1757" y="87"/>
                  <a:pt x="1747" y="87"/>
                </a:cubicBezTo>
                <a:cubicBezTo>
                  <a:pt x="1734" y="87"/>
                  <a:pt x="1724" y="92"/>
                  <a:pt x="1719" y="103"/>
                </a:cubicBezTo>
                <a:lnTo>
                  <a:pt x="1719" y="168"/>
                </a:lnTo>
                <a:cubicBezTo>
                  <a:pt x="1726" y="181"/>
                  <a:pt x="1736" y="187"/>
                  <a:pt x="1747" y="187"/>
                </a:cubicBezTo>
                <a:moveTo>
                  <a:pt x="1898" y="216"/>
                </a:moveTo>
                <a:cubicBezTo>
                  <a:pt x="1880" y="216"/>
                  <a:pt x="1864" y="209"/>
                  <a:pt x="1853" y="194"/>
                </a:cubicBezTo>
                <a:cubicBezTo>
                  <a:pt x="1842" y="181"/>
                  <a:pt x="1835" y="161"/>
                  <a:pt x="1835" y="136"/>
                </a:cubicBezTo>
                <a:cubicBezTo>
                  <a:pt x="1835" y="111"/>
                  <a:pt x="1842" y="92"/>
                  <a:pt x="1853" y="79"/>
                </a:cubicBezTo>
                <a:cubicBezTo>
                  <a:pt x="1864" y="65"/>
                  <a:pt x="1880" y="58"/>
                  <a:pt x="1898" y="58"/>
                </a:cubicBezTo>
                <a:cubicBezTo>
                  <a:pt x="1916" y="58"/>
                  <a:pt x="1931" y="64"/>
                  <a:pt x="1942" y="76"/>
                </a:cubicBezTo>
                <a:cubicBezTo>
                  <a:pt x="1953" y="88"/>
                  <a:pt x="1959" y="105"/>
                  <a:pt x="1959" y="128"/>
                </a:cubicBezTo>
                <a:cubicBezTo>
                  <a:pt x="1959" y="136"/>
                  <a:pt x="1959" y="142"/>
                  <a:pt x="1958" y="147"/>
                </a:cubicBezTo>
                <a:lnTo>
                  <a:pt x="1864" y="147"/>
                </a:lnTo>
                <a:cubicBezTo>
                  <a:pt x="1864" y="159"/>
                  <a:pt x="1869" y="171"/>
                  <a:pt x="1875" y="178"/>
                </a:cubicBezTo>
                <a:cubicBezTo>
                  <a:pt x="1882" y="185"/>
                  <a:pt x="1891" y="188"/>
                  <a:pt x="1899" y="188"/>
                </a:cubicBezTo>
                <a:cubicBezTo>
                  <a:pt x="1911" y="188"/>
                  <a:pt x="1920" y="184"/>
                  <a:pt x="1928" y="173"/>
                </a:cubicBezTo>
                <a:lnTo>
                  <a:pt x="1947" y="194"/>
                </a:lnTo>
                <a:cubicBezTo>
                  <a:pt x="1936" y="209"/>
                  <a:pt x="1919" y="216"/>
                  <a:pt x="1898" y="216"/>
                </a:cubicBezTo>
                <a:moveTo>
                  <a:pt x="1864" y="123"/>
                </a:moveTo>
                <a:lnTo>
                  <a:pt x="1930" y="123"/>
                </a:lnTo>
                <a:cubicBezTo>
                  <a:pt x="1930" y="110"/>
                  <a:pt x="1927" y="101"/>
                  <a:pt x="1920" y="95"/>
                </a:cubicBezTo>
                <a:cubicBezTo>
                  <a:pt x="1915" y="88"/>
                  <a:pt x="1907" y="85"/>
                  <a:pt x="1898" y="85"/>
                </a:cubicBezTo>
                <a:cubicBezTo>
                  <a:pt x="1889" y="85"/>
                  <a:pt x="1882" y="88"/>
                  <a:pt x="1875" y="95"/>
                </a:cubicBezTo>
                <a:cubicBezTo>
                  <a:pt x="1869" y="101"/>
                  <a:pt x="1865" y="110"/>
                  <a:pt x="1864" y="123"/>
                </a:cubicBezTo>
                <a:moveTo>
                  <a:pt x="1992" y="212"/>
                </a:moveTo>
                <a:lnTo>
                  <a:pt x="1992" y="62"/>
                </a:lnTo>
                <a:lnTo>
                  <a:pt x="2020" y="62"/>
                </a:lnTo>
                <a:lnTo>
                  <a:pt x="2020" y="79"/>
                </a:lnTo>
                <a:cubicBezTo>
                  <a:pt x="2026" y="65"/>
                  <a:pt x="2036" y="58"/>
                  <a:pt x="2050" y="58"/>
                </a:cubicBezTo>
                <a:cubicBezTo>
                  <a:pt x="2060" y="58"/>
                  <a:pt x="2068" y="60"/>
                  <a:pt x="2074" y="66"/>
                </a:cubicBezTo>
                <a:lnTo>
                  <a:pt x="2070" y="95"/>
                </a:lnTo>
                <a:cubicBezTo>
                  <a:pt x="2064" y="90"/>
                  <a:pt x="2056" y="88"/>
                  <a:pt x="2048" y="88"/>
                </a:cubicBezTo>
                <a:cubicBezTo>
                  <a:pt x="2040" y="88"/>
                  <a:pt x="2034" y="91"/>
                  <a:pt x="2028" y="97"/>
                </a:cubicBezTo>
                <a:cubicBezTo>
                  <a:pt x="2023" y="103"/>
                  <a:pt x="2020" y="113"/>
                  <a:pt x="2020" y="127"/>
                </a:cubicBezTo>
                <a:lnTo>
                  <a:pt x="2020" y="212"/>
                </a:lnTo>
                <a:lnTo>
                  <a:pt x="1992" y="212"/>
                </a:lnTo>
                <a:moveTo>
                  <a:pt x="2174" y="212"/>
                </a:moveTo>
                <a:lnTo>
                  <a:pt x="2174" y="199"/>
                </a:lnTo>
                <a:cubicBezTo>
                  <a:pt x="2164" y="210"/>
                  <a:pt x="2151" y="216"/>
                  <a:pt x="2135" y="216"/>
                </a:cubicBezTo>
                <a:cubicBezTo>
                  <a:pt x="2121" y="216"/>
                  <a:pt x="2109" y="211"/>
                  <a:pt x="2100" y="203"/>
                </a:cubicBezTo>
                <a:cubicBezTo>
                  <a:pt x="2090" y="194"/>
                  <a:pt x="2086" y="181"/>
                  <a:pt x="2086" y="165"/>
                </a:cubicBezTo>
                <a:cubicBezTo>
                  <a:pt x="2086" y="148"/>
                  <a:pt x="2091" y="136"/>
                  <a:pt x="2101" y="128"/>
                </a:cubicBezTo>
                <a:cubicBezTo>
                  <a:pt x="2112" y="120"/>
                  <a:pt x="2124" y="115"/>
                  <a:pt x="2140" y="115"/>
                </a:cubicBezTo>
                <a:cubicBezTo>
                  <a:pt x="2153" y="115"/>
                  <a:pt x="2164" y="117"/>
                  <a:pt x="2174" y="123"/>
                </a:cubicBezTo>
                <a:lnTo>
                  <a:pt x="2174" y="115"/>
                </a:lnTo>
                <a:cubicBezTo>
                  <a:pt x="2174" y="104"/>
                  <a:pt x="2171" y="96"/>
                  <a:pt x="2166" y="92"/>
                </a:cubicBezTo>
                <a:cubicBezTo>
                  <a:pt x="2162" y="88"/>
                  <a:pt x="2154" y="85"/>
                  <a:pt x="2144" y="85"/>
                </a:cubicBezTo>
                <a:cubicBezTo>
                  <a:pt x="2129" y="85"/>
                  <a:pt x="2115" y="89"/>
                  <a:pt x="2104" y="98"/>
                </a:cubicBezTo>
                <a:lnTo>
                  <a:pt x="2096" y="73"/>
                </a:lnTo>
                <a:cubicBezTo>
                  <a:pt x="2110" y="63"/>
                  <a:pt x="2126" y="58"/>
                  <a:pt x="2147" y="58"/>
                </a:cubicBezTo>
                <a:cubicBezTo>
                  <a:pt x="2154" y="58"/>
                  <a:pt x="2161" y="59"/>
                  <a:pt x="2166" y="60"/>
                </a:cubicBezTo>
                <a:cubicBezTo>
                  <a:pt x="2172" y="62"/>
                  <a:pt x="2177" y="64"/>
                  <a:pt x="2183" y="68"/>
                </a:cubicBezTo>
                <a:cubicBezTo>
                  <a:pt x="2188" y="71"/>
                  <a:pt x="2193" y="77"/>
                  <a:pt x="2196" y="85"/>
                </a:cubicBezTo>
                <a:cubicBezTo>
                  <a:pt x="2199" y="92"/>
                  <a:pt x="2200" y="102"/>
                  <a:pt x="2200" y="114"/>
                </a:cubicBezTo>
                <a:lnTo>
                  <a:pt x="2200" y="212"/>
                </a:lnTo>
                <a:lnTo>
                  <a:pt x="2174" y="212"/>
                </a:lnTo>
                <a:moveTo>
                  <a:pt x="2141" y="188"/>
                </a:moveTo>
                <a:cubicBezTo>
                  <a:pt x="2154" y="188"/>
                  <a:pt x="2165" y="184"/>
                  <a:pt x="2174" y="172"/>
                </a:cubicBezTo>
                <a:lnTo>
                  <a:pt x="2174" y="148"/>
                </a:lnTo>
                <a:cubicBezTo>
                  <a:pt x="2165" y="143"/>
                  <a:pt x="2155" y="141"/>
                  <a:pt x="2144" y="141"/>
                </a:cubicBezTo>
                <a:cubicBezTo>
                  <a:pt x="2134" y="141"/>
                  <a:pt x="2128" y="143"/>
                  <a:pt x="2121" y="147"/>
                </a:cubicBezTo>
                <a:cubicBezTo>
                  <a:pt x="2117" y="151"/>
                  <a:pt x="2113" y="156"/>
                  <a:pt x="2113" y="165"/>
                </a:cubicBezTo>
                <a:cubicBezTo>
                  <a:pt x="2113" y="173"/>
                  <a:pt x="2115" y="179"/>
                  <a:pt x="2120" y="183"/>
                </a:cubicBezTo>
                <a:cubicBezTo>
                  <a:pt x="2125" y="186"/>
                  <a:pt x="2132" y="188"/>
                  <a:pt x="2141" y="188"/>
                </a:cubicBezTo>
                <a:moveTo>
                  <a:pt x="2279" y="216"/>
                </a:moveTo>
                <a:cubicBezTo>
                  <a:pt x="2259" y="216"/>
                  <a:pt x="2248" y="203"/>
                  <a:pt x="2248" y="178"/>
                </a:cubicBezTo>
                <a:lnTo>
                  <a:pt x="2248" y="88"/>
                </a:lnTo>
                <a:lnTo>
                  <a:pt x="2227" y="88"/>
                </a:lnTo>
                <a:lnTo>
                  <a:pt x="2227" y="62"/>
                </a:lnTo>
                <a:lnTo>
                  <a:pt x="2248" y="62"/>
                </a:lnTo>
                <a:lnTo>
                  <a:pt x="2248" y="14"/>
                </a:lnTo>
                <a:lnTo>
                  <a:pt x="2276" y="0"/>
                </a:lnTo>
                <a:lnTo>
                  <a:pt x="2276" y="62"/>
                </a:lnTo>
                <a:lnTo>
                  <a:pt x="2309" y="62"/>
                </a:lnTo>
                <a:lnTo>
                  <a:pt x="2309" y="88"/>
                </a:lnTo>
                <a:lnTo>
                  <a:pt x="2276" y="88"/>
                </a:lnTo>
                <a:lnTo>
                  <a:pt x="2276" y="171"/>
                </a:lnTo>
                <a:cubicBezTo>
                  <a:pt x="2276" y="181"/>
                  <a:pt x="2281" y="187"/>
                  <a:pt x="2290" y="187"/>
                </a:cubicBezTo>
                <a:cubicBezTo>
                  <a:pt x="2296" y="187"/>
                  <a:pt x="2304" y="185"/>
                  <a:pt x="2311" y="181"/>
                </a:cubicBezTo>
                <a:lnTo>
                  <a:pt x="2307" y="209"/>
                </a:lnTo>
                <a:cubicBezTo>
                  <a:pt x="2298" y="213"/>
                  <a:pt x="2290" y="216"/>
                  <a:pt x="2279" y="216"/>
                </a:cubicBezTo>
                <a:moveTo>
                  <a:pt x="2442" y="194"/>
                </a:moveTo>
                <a:cubicBezTo>
                  <a:pt x="2431" y="209"/>
                  <a:pt x="2415" y="216"/>
                  <a:pt x="2395" y="216"/>
                </a:cubicBezTo>
                <a:cubicBezTo>
                  <a:pt x="2376" y="216"/>
                  <a:pt x="2360" y="209"/>
                  <a:pt x="2349" y="194"/>
                </a:cubicBezTo>
                <a:cubicBezTo>
                  <a:pt x="2338" y="181"/>
                  <a:pt x="2333" y="161"/>
                  <a:pt x="2333" y="136"/>
                </a:cubicBezTo>
                <a:cubicBezTo>
                  <a:pt x="2333" y="111"/>
                  <a:pt x="2338" y="92"/>
                  <a:pt x="2349" y="79"/>
                </a:cubicBezTo>
                <a:cubicBezTo>
                  <a:pt x="2360" y="65"/>
                  <a:pt x="2376" y="58"/>
                  <a:pt x="2395" y="58"/>
                </a:cubicBezTo>
                <a:cubicBezTo>
                  <a:pt x="2415" y="58"/>
                  <a:pt x="2431" y="65"/>
                  <a:pt x="2442" y="79"/>
                </a:cubicBezTo>
                <a:cubicBezTo>
                  <a:pt x="2454" y="92"/>
                  <a:pt x="2459" y="111"/>
                  <a:pt x="2459" y="136"/>
                </a:cubicBezTo>
                <a:cubicBezTo>
                  <a:pt x="2459" y="161"/>
                  <a:pt x="2454" y="181"/>
                  <a:pt x="2442" y="194"/>
                </a:cubicBezTo>
                <a:moveTo>
                  <a:pt x="2395" y="187"/>
                </a:moveTo>
                <a:cubicBezTo>
                  <a:pt x="2406" y="187"/>
                  <a:pt x="2415" y="183"/>
                  <a:pt x="2422" y="174"/>
                </a:cubicBezTo>
                <a:cubicBezTo>
                  <a:pt x="2429" y="164"/>
                  <a:pt x="2432" y="152"/>
                  <a:pt x="2432" y="136"/>
                </a:cubicBezTo>
                <a:cubicBezTo>
                  <a:pt x="2432" y="121"/>
                  <a:pt x="2429" y="109"/>
                  <a:pt x="2422" y="101"/>
                </a:cubicBezTo>
                <a:cubicBezTo>
                  <a:pt x="2415" y="91"/>
                  <a:pt x="2406" y="87"/>
                  <a:pt x="2395" y="87"/>
                </a:cubicBezTo>
                <a:cubicBezTo>
                  <a:pt x="2386" y="87"/>
                  <a:pt x="2377" y="91"/>
                  <a:pt x="2370" y="101"/>
                </a:cubicBezTo>
                <a:cubicBezTo>
                  <a:pt x="2363" y="109"/>
                  <a:pt x="2360" y="121"/>
                  <a:pt x="2360" y="136"/>
                </a:cubicBezTo>
                <a:cubicBezTo>
                  <a:pt x="2360" y="152"/>
                  <a:pt x="2363" y="164"/>
                  <a:pt x="2370" y="174"/>
                </a:cubicBezTo>
                <a:cubicBezTo>
                  <a:pt x="2377" y="183"/>
                  <a:pt x="2386" y="187"/>
                  <a:pt x="2395" y="187"/>
                </a:cubicBezTo>
                <a:moveTo>
                  <a:pt x="2494" y="212"/>
                </a:moveTo>
                <a:lnTo>
                  <a:pt x="2494" y="62"/>
                </a:lnTo>
                <a:lnTo>
                  <a:pt x="2522" y="62"/>
                </a:lnTo>
                <a:lnTo>
                  <a:pt x="2522" y="79"/>
                </a:lnTo>
                <a:cubicBezTo>
                  <a:pt x="2528" y="65"/>
                  <a:pt x="2539" y="58"/>
                  <a:pt x="2553" y="58"/>
                </a:cubicBezTo>
                <a:cubicBezTo>
                  <a:pt x="2562" y="58"/>
                  <a:pt x="2570" y="60"/>
                  <a:pt x="2576" y="66"/>
                </a:cubicBezTo>
                <a:lnTo>
                  <a:pt x="2572" y="95"/>
                </a:lnTo>
                <a:cubicBezTo>
                  <a:pt x="2565" y="90"/>
                  <a:pt x="2557" y="88"/>
                  <a:pt x="2550" y="88"/>
                </a:cubicBezTo>
                <a:cubicBezTo>
                  <a:pt x="2542" y="88"/>
                  <a:pt x="2535" y="91"/>
                  <a:pt x="2530" y="97"/>
                </a:cubicBezTo>
                <a:cubicBezTo>
                  <a:pt x="2524" y="103"/>
                  <a:pt x="2522" y="113"/>
                  <a:pt x="2522" y="127"/>
                </a:cubicBezTo>
                <a:lnTo>
                  <a:pt x="2522" y="212"/>
                </a:lnTo>
                <a:lnTo>
                  <a:pt x="2494" y="212"/>
                </a:lnTo>
                <a:moveTo>
                  <a:pt x="2645" y="216"/>
                </a:moveTo>
                <a:cubicBezTo>
                  <a:pt x="2634" y="216"/>
                  <a:pt x="2624" y="213"/>
                  <a:pt x="2614" y="209"/>
                </a:cubicBezTo>
                <a:cubicBezTo>
                  <a:pt x="2604" y="205"/>
                  <a:pt x="2597" y="199"/>
                  <a:pt x="2592" y="192"/>
                </a:cubicBezTo>
                <a:lnTo>
                  <a:pt x="2611" y="173"/>
                </a:lnTo>
                <a:cubicBezTo>
                  <a:pt x="2623" y="183"/>
                  <a:pt x="2632" y="188"/>
                  <a:pt x="2643" y="188"/>
                </a:cubicBezTo>
                <a:cubicBezTo>
                  <a:pt x="2660" y="188"/>
                  <a:pt x="2669" y="183"/>
                  <a:pt x="2669" y="172"/>
                </a:cubicBezTo>
                <a:cubicBezTo>
                  <a:pt x="2669" y="167"/>
                  <a:pt x="2667" y="164"/>
                  <a:pt x="2663" y="161"/>
                </a:cubicBezTo>
                <a:cubicBezTo>
                  <a:pt x="2660" y="158"/>
                  <a:pt x="2658" y="155"/>
                  <a:pt x="2654" y="154"/>
                </a:cubicBezTo>
                <a:cubicBezTo>
                  <a:pt x="2651" y="153"/>
                  <a:pt x="2647" y="151"/>
                  <a:pt x="2639" y="147"/>
                </a:cubicBezTo>
                <a:cubicBezTo>
                  <a:pt x="2625" y="142"/>
                  <a:pt x="2613" y="135"/>
                  <a:pt x="2606" y="128"/>
                </a:cubicBezTo>
                <a:cubicBezTo>
                  <a:pt x="2598" y="121"/>
                  <a:pt x="2595" y="111"/>
                  <a:pt x="2595" y="100"/>
                </a:cubicBezTo>
                <a:cubicBezTo>
                  <a:pt x="2595" y="87"/>
                  <a:pt x="2599" y="77"/>
                  <a:pt x="2609" y="69"/>
                </a:cubicBezTo>
                <a:cubicBezTo>
                  <a:pt x="2618" y="62"/>
                  <a:pt x="2629" y="58"/>
                  <a:pt x="2643" y="58"/>
                </a:cubicBezTo>
                <a:cubicBezTo>
                  <a:pt x="2664" y="58"/>
                  <a:pt x="2681" y="65"/>
                  <a:pt x="2692" y="81"/>
                </a:cubicBezTo>
                <a:lnTo>
                  <a:pt x="2672" y="98"/>
                </a:lnTo>
                <a:cubicBezTo>
                  <a:pt x="2664" y="90"/>
                  <a:pt x="2654" y="85"/>
                  <a:pt x="2643" y="85"/>
                </a:cubicBezTo>
                <a:cubicBezTo>
                  <a:pt x="2638" y="85"/>
                  <a:pt x="2634" y="87"/>
                  <a:pt x="2629" y="89"/>
                </a:cubicBezTo>
                <a:cubicBezTo>
                  <a:pt x="2626" y="91"/>
                  <a:pt x="2624" y="95"/>
                  <a:pt x="2624" y="100"/>
                </a:cubicBezTo>
                <a:cubicBezTo>
                  <a:pt x="2624" y="104"/>
                  <a:pt x="2626" y="108"/>
                  <a:pt x="2630" y="110"/>
                </a:cubicBezTo>
                <a:cubicBezTo>
                  <a:pt x="2635" y="113"/>
                  <a:pt x="2641" y="116"/>
                  <a:pt x="2651" y="120"/>
                </a:cubicBezTo>
                <a:cubicBezTo>
                  <a:pt x="2667" y="126"/>
                  <a:pt x="2678" y="133"/>
                  <a:pt x="2685" y="140"/>
                </a:cubicBezTo>
                <a:cubicBezTo>
                  <a:pt x="2693" y="148"/>
                  <a:pt x="2696" y="158"/>
                  <a:pt x="2696" y="172"/>
                </a:cubicBezTo>
                <a:cubicBezTo>
                  <a:pt x="2696" y="186"/>
                  <a:pt x="2692" y="197"/>
                  <a:pt x="2683" y="204"/>
                </a:cubicBezTo>
                <a:cubicBezTo>
                  <a:pt x="2673" y="212"/>
                  <a:pt x="2660" y="216"/>
                  <a:pt x="2645" y="216"/>
                </a:cubicBezTo>
                <a:moveTo>
                  <a:pt x="2822" y="212"/>
                </a:moveTo>
                <a:lnTo>
                  <a:pt x="2786" y="62"/>
                </a:lnTo>
                <a:lnTo>
                  <a:pt x="2813" y="62"/>
                </a:lnTo>
                <a:lnTo>
                  <a:pt x="2833" y="154"/>
                </a:lnTo>
                <a:cubicBezTo>
                  <a:pt x="2834" y="160"/>
                  <a:pt x="2834" y="166"/>
                  <a:pt x="2835" y="171"/>
                </a:cubicBezTo>
                <a:cubicBezTo>
                  <a:pt x="2836" y="166"/>
                  <a:pt x="2836" y="161"/>
                  <a:pt x="2837" y="154"/>
                </a:cubicBezTo>
                <a:lnTo>
                  <a:pt x="2862" y="62"/>
                </a:lnTo>
                <a:lnTo>
                  <a:pt x="2887" y="62"/>
                </a:lnTo>
                <a:lnTo>
                  <a:pt x="2910" y="154"/>
                </a:lnTo>
                <a:cubicBezTo>
                  <a:pt x="2912" y="161"/>
                  <a:pt x="2914" y="166"/>
                  <a:pt x="2914" y="171"/>
                </a:cubicBezTo>
                <a:cubicBezTo>
                  <a:pt x="2914" y="166"/>
                  <a:pt x="2915" y="160"/>
                  <a:pt x="2917" y="154"/>
                </a:cubicBezTo>
                <a:lnTo>
                  <a:pt x="2936" y="62"/>
                </a:lnTo>
                <a:lnTo>
                  <a:pt x="2964" y="62"/>
                </a:lnTo>
                <a:lnTo>
                  <a:pt x="2927" y="212"/>
                </a:lnTo>
                <a:lnTo>
                  <a:pt x="2901" y="212"/>
                </a:lnTo>
                <a:lnTo>
                  <a:pt x="2878" y="124"/>
                </a:lnTo>
                <a:cubicBezTo>
                  <a:pt x="2876" y="116"/>
                  <a:pt x="2875" y="110"/>
                  <a:pt x="2874" y="105"/>
                </a:cubicBezTo>
                <a:cubicBezTo>
                  <a:pt x="2873" y="111"/>
                  <a:pt x="2872" y="119"/>
                  <a:pt x="2869" y="124"/>
                </a:cubicBezTo>
                <a:lnTo>
                  <a:pt x="2847" y="212"/>
                </a:lnTo>
                <a:lnTo>
                  <a:pt x="2822" y="212"/>
                </a:lnTo>
                <a:moveTo>
                  <a:pt x="3020" y="32"/>
                </a:moveTo>
                <a:cubicBezTo>
                  <a:pt x="3017" y="37"/>
                  <a:pt x="3013" y="38"/>
                  <a:pt x="3007" y="38"/>
                </a:cubicBezTo>
                <a:cubicBezTo>
                  <a:pt x="3003" y="38"/>
                  <a:pt x="3000" y="37"/>
                  <a:pt x="2996" y="32"/>
                </a:cubicBezTo>
                <a:cubicBezTo>
                  <a:pt x="2993" y="28"/>
                  <a:pt x="2991" y="25"/>
                  <a:pt x="2991" y="20"/>
                </a:cubicBezTo>
                <a:cubicBezTo>
                  <a:pt x="2991" y="14"/>
                  <a:pt x="2993" y="11"/>
                  <a:pt x="2996" y="7"/>
                </a:cubicBezTo>
                <a:cubicBezTo>
                  <a:pt x="3000" y="4"/>
                  <a:pt x="3003" y="1"/>
                  <a:pt x="3007" y="1"/>
                </a:cubicBezTo>
                <a:cubicBezTo>
                  <a:pt x="3013" y="1"/>
                  <a:pt x="3017" y="4"/>
                  <a:pt x="3020" y="7"/>
                </a:cubicBezTo>
                <a:cubicBezTo>
                  <a:pt x="3024" y="11"/>
                  <a:pt x="3025" y="14"/>
                  <a:pt x="3025" y="20"/>
                </a:cubicBezTo>
                <a:cubicBezTo>
                  <a:pt x="3025" y="25"/>
                  <a:pt x="3024" y="28"/>
                  <a:pt x="3020" y="32"/>
                </a:cubicBezTo>
                <a:moveTo>
                  <a:pt x="2994" y="212"/>
                </a:moveTo>
                <a:lnTo>
                  <a:pt x="2994" y="62"/>
                </a:lnTo>
                <a:lnTo>
                  <a:pt x="3022" y="62"/>
                </a:lnTo>
                <a:lnTo>
                  <a:pt x="3022" y="212"/>
                </a:lnTo>
                <a:lnTo>
                  <a:pt x="2994" y="212"/>
                </a:lnTo>
                <a:moveTo>
                  <a:pt x="3103" y="216"/>
                </a:moveTo>
                <a:cubicBezTo>
                  <a:pt x="3082" y="216"/>
                  <a:pt x="3072" y="203"/>
                  <a:pt x="3072" y="178"/>
                </a:cubicBezTo>
                <a:lnTo>
                  <a:pt x="3072" y="88"/>
                </a:lnTo>
                <a:lnTo>
                  <a:pt x="3051" y="88"/>
                </a:lnTo>
                <a:lnTo>
                  <a:pt x="3051" y="62"/>
                </a:lnTo>
                <a:lnTo>
                  <a:pt x="3072" y="62"/>
                </a:lnTo>
                <a:lnTo>
                  <a:pt x="3072" y="14"/>
                </a:lnTo>
                <a:lnTo>
                  <a:pt x="3101" y="0"/>
                </a:lnTo>
                <a:lnTo>
                  <a:pt x="3101" y="62"/>
                </a:lnTo>
                <a:lnTo>
                  <a:pt x="3133" y="62"/>
                </a:lnTo>
                <a:lnTo>
                  <a:pt x="3133" y="88"/>
                </a:lnTo>
                <a:lnTo>
                  <a:pt x="3101" y="88"/>
                </a:lnTo>
                <a:lnTo>
                  <a:pt x="3101" y="171"/>
                </a:lnTo>
                <a:cubicBezTo>
                  <a:pt x="3101" y="181"/>
                  <a:pt x="3105" y="187"/>
                  <a:pt x="3114" y="187"/>
                </a:cubicBezTo>
                <a:cubicBezTo>
                  <a:pt x="3121" y="187"/>
                  <a:pt x="3127" y="185"/>
                  <a:pt x="3135" y="181"/>
                </a:cubicBezTo>
                <a:lnTo>
                  <a:pt x="3132" y="209"/>
                </a:lnTo>
                <a:cubicBezTo>
                  <a:pt x="3123" y="213"/>
                  <a:pt x="3114" y="216"/>
                  <a:pt x="3103" y="216"/>
                </a:cubicBezTo>
                <a:moveTo>
                  <a:pt x="3166" y="212"/>
                </a:moveTo>
                <a:lnTo>
                  <a:pt x="3166" y="14"/>
                </a:lnTo>
                <a:lnTo>
                  <a:pt x="3195" y="0"/>
                </a:lnTo>
                <a:lnTo>
                  <a:pt x="3195" y="76"/>
                </a:lnTo>
                <a:cubicBezTo>
                  <a:pt x="3203" y="64"/>
                  <a:pt x="3216" y="58"/>
                  <a:pt x="3231" y="58"/>
                </a:cubicBezTo>
                <a:cubicBezTo>
                  <a:pt x="3264" y="58"/>
                  <a:pt x="3281" y="79"/>
                  <a:pt x="3281" y="122"/>
                </a:cubicBezTo>
                <a:lnTo>
                  <a:pt x="3281" y="212"/>
                </a:lnTo>
                <a:lnTo>
                  <a:pt x="3252" y="212"/>
                </a:lnTo>
                <a:lnTo>
                  <a:pt x="3252" y="122"/>
                </a:lnTo>
                <a:cubicBezTo>
                  <a:pt x="3252" y="110"/>
                  <a:pt x="3250" y="101"/>
                  <a:pt x="3244" y="95"/>
                </a:cubicBezTo>
                <a:cubicBezTo>
                  <a:pt x="3240" y="89"/>
                  <a:pt x="3233" y="87"/>
                  <a:pt x="3224" y="87"/>
                </a:cubicBezTo>
                <a:cubicBezTo>
                  <a:pt x="3205" y="87"/>
                  <a:pt x="3195" y="98"/>
                  <a:pt x="3195" y="121"/>
                </a:cubicBezTo>
                <a:lnTo>
                  <a:pt x="3195" y="212"/>
                </a:lnTo>
                <a:lnTo>
                  <a:pt x="3166" y="212"/>
                </a:lnTo>
                <a:moveTo>
                  <a:pt x="3502" y="212"/>
                </a:moveTo>
                <a:lnTo>
                  <a:pt x="3488" y="164"/>
                </a:lnTo>
                <a:lnTo>
                  <a:pt x="3411" y="164"/>
                </a:lnTo>
                <a:lnTo>
                  <a:pt x="3395" y="212"/>
                </a:lnTo>
                <a:lnTo>
                  <a:pt x="3366" y="212"/>
                </a:lnTo>
                <a:lnTo>
                  <a:pt x="3434" y="6"/>
                </a:lnTo>
                <a:lnTo>
                  <a:pt x="3464" y="6"/>
                </a:lnTo>
                <a:lnTo>
                  <a:pt x="3532" y="212"/>
                </a:lnTo>
                <a:lnTo>
                  <a:pt x="3502" y="212"/>
                </a:lnTo>
                <a:moveTo>
                  <a:pt x="3478" y="138"/>
                </a:moveTo>
                <a:lnTo>
                  <a:pt x="3456" y="68"/>
                </a:lnTo>
                <a:cubicBezTo>
                  <a:pt x="3453" y="58"/>
                  <a:pt x="3450" y="50"/>
                  <a:pt x="3449" y="44"/>
                </a:cubicBezTo>
                <a:cubicBezTo>
                  <a:pt x="3447" y="51"/>
                  <a:pt x="3445" y="59"/>
                  <a:pt x="3443" y="68"/>
                </a:cubicBezTo>
                <a:lnTo>
                  <a:pt x="3420" y="138"/>
                </a:lnTo>
                <a:lnTo>
                  <a:pt x="3478" y="138"/>
                </a:lnTo>
                <a:moveTo>
                  <a:pt x="3650" y="212"/>
                </a:moveTo>
                <a:lnTo>
                  <a:pt x="3650" y="122"/>
                </a:lnTo>
                <a:cubicBezTo>
                  <a:pt x="3650" y="110"/>
                  <a:pt x="3647" y="101"/>
                  <a:pt x="3642" y="95"/>
                </a:cubicBezTo>
                <a:cubicBezTo>
                  <a:pt x="3637" y="89"/>
                  <a:pt x="3630" y="87"/>
                  <a:pt x="3622" y="87"/>
                </a:cubicBezTo>
                <a:cubicBezTo>
                  <a:pt x="3603" y="87"/>
                  <a:pt x="3593" y="98"/>
                  <a:pt x="3593" y="121"/>
                </a:cubicBezTo>
                <a:lnTo>
                  <a:pt x="3593" y="212"/>
                </a:lnTo>
                <a:lnTo>
                  <a:pt x="3564" y="212"/>
                </a:lnTo>
                <a:lnTo>
                  <a:pt x="3564" y="62"/>
                </a:lnTo>
                <a:lnTo>
                  <a:pt x="3593" y="62"/>
                </a:lnTo>
                <a:lnTo>
                  <a:pt x="3593" y="76"/>
                </a:lnTo>
                <a:cubicBezTo>
                  <a:pt x="3601" y="64"/>
                  <a:pt x="3612" y="58"/>
                  <a:pt x="3628" y="58"/>
                </a:cubicBezTo>
                <a:cubicBezTo>
                  <a:pt x="3662" y="58"/>
                  <a:pt x="3679" y="79"/>
                  <a:pt x="3679" y="122"/>
                </a:cubicBezTo>
                <a:lnTo>
                  <a:pt x="3679" y="212"/>
                </a:lnTo>
                <a:lnTo>
                  <a:pt x="3650" y="212"/>
                </a:lnTo>
                <a:moveTo>
                  <a:pt x="3760" y="216"/>
                </a:moveTo>
                <a:cubicBezTo>
                  <a:pt x="3749" y="216"/>
                  <a:pt x="3739" y="213"/>
                  <a:pt x="3729" y="209"/>
                </a:cubicBezTo>
                <a:cubicBezTo>
                  <a:pt x="3720" y="205"/>
                  <a:pt x="3713" y="199"/>
                  <a:pt x="3708" y="192"/>
                </a:cubicBezTo>
                <a:lnTo>
                  <a:pt x="3728" y="173"/>
                </a:lnTo>
                <a:cubicBezTo>
                  <a:pt x="3738" y="183"/>
                  <a:pt x="3749" y="188"/>
                  <a:pt x="3760" y="188"/>
                </a:cubicBezTo>
                <a:cubicBezTo>
                  <a:pt x="3777" y="188"/>
                  <a:pt x="3784" y="183"/>
                  <a:pt x="3784" y="172"/>
                </a:cubicBezTo>
                <a:cubicBezTo>
                  <a:pt x="3784" y="167"/>
                  <a:pt x="3783" y="164"/>
                  <a:pt x="3780" y="161"/>
                </a:cubicBezTo>
                <a:cubicBezTo>
                  <a:pt x="3777" y="158"/>
                  <a:pt x="3773" y="155"/>
                  <a:pt x="3770" y="154"/>
                </a:cubicBezTo>
                <a:cubicBezTo>
                  <a:pt x="3768" y="153"/>
                  <a:pt x="3762" y="151"/>
                  <a:pt x="3756" y="147"/>
                </a:cubicBezTo>
                <a:cubicBezTo>
                  <a:pt x="3740" y="142"/>
                  <a:pt x="3729" y="135"/>
                  <a:pt x="3722" y="128"/>
                </a:cubicBezTo>
                <a:cubicBezTo>
                  <a:pt x="3715" y="121"/>
                  <a:pt x="3712" y="111"/>
                  <a:pt x="3712" y="100"/>
                </a:cubicBezTo>
                <a:cubicBezTo>
                  <a:pt x="3712" y="87"/>
                  <a:pt x="3716" y="77"/>
                  <a:pt x="3725" y="69"/>
                </a:cubicBezTo>
                <a:cubicBezTo>
                  <a:pt x="3734" y="62"/>
                  <a:pt x="3746" y="58"/>
                  <a:pt x="3759" y="58"/>
                </a:cubicBezTo>
                <a:cubicBezTo>
                  <a:pt x="3780" y="58"/>
                  <a:pt x="3797" y="65"/>
                  <a:pt x="3809" y="81"/>
                </a:cubicBezTo>
                <a:lnTo>
                  <a:pt x="3788" y="98"/>
                </a:lnTo>
                <a:cubicBezTo>
                  <a:pt x="3780" y="90"/>
                  <a:pt x="3771" y="85"/>
                  <a:pt x="3759" y="85"/>
                </a:cubicBezTo>
                <a:cubicBezTo>
                  <a:pt x="3754" y="85"/>
                  <a:pt x="3749" y="87"/>
                  <a:pt x="3746" y="89"/>
                </a:cubicBezTo>
                <a:cubicBezTo>
                  <a:pt x="3741" y="91"/>
                  <a:pt x="3740" y="95"/>
                  <a:pt x="3740" y="100"/>
                </a:cubicBezTo>
                <a:cubicBezTo>
                  <a:pt x="3740" y="104"/>
                  <a:pt x="3743" y="108"/>
                  <a:pt x="3746" y="110"/>
                </a:cubicBezTo>
                <a:cubicBezTo>
                  <a:pt x="3750" y="113"/>
                  <a:pt x="3757" y="116"/>
                  <a:pt x="3767" y="120"/>
                </a:cubicBezTo>
                <a:cubicBezTo>
                  <a:pt x="3782" y="126"/>
                  <a:pt x="3794" y="133"/>
                  <a:pt x="3801" y="140"/>
                </a:cubicBezTo>
                <a:cubicBezTo>
                  <a:pt x="3809" y="148"/>
                  <a:pt x="3813" y="158"/>
                  <a:pt x="3813" y="172"/>
                </a:cubicBezTo>
                <a:cubicBezTo>
                  <a:pt x="3813" y="186"/>
                  <a:pt x="3809" y="197"/>
                  <a:pt x="3799" y="204"/>
                </a:cubicBezTo>
                <a:cubicBezTo>
                  <a:pt x="3789" y="212"/>
                  <a:pt x="3777" y="216"/>
                  <a:pt x="3760" y="216"/>
                </a:cubicBezTo>
                <a:moveTo>
                  <a:pt x="3874" y="32"/>
                </a:moveTo>
                <a:cubicBezTo>
                  <a:pt x="3870" y="37"/>
                  <a:pt x="3866" y="38"/>
                  <a:pt x="3860" y="38"/>
                </a:cubicBezTo>
                <a:cubicBezTo>
                  <a:pt x="3856" y="38"/>
                  <a:pt x="3853" y="37"/>
                  <a:pt x="3849" y="32"/>
                </a:cubicBezTo>
                <a:cubicBezTo>
                  <a:pt x="3846" y="28"/>
                  <a:pt x="3844" y="25"/>
                  <a:pt x="3844" y="20"/>
                </a:cubicBezTo>
                <a:cubicBezTo>
                  <a:pt x="3844" y="14"/>
                  <a:pt x="3846" y="11"/>
                  <a:pt x="3849" y="7"/>
                </a:cubicBezTo>
                <a:cubicBezTo>
                  <a:pt x="3853" y="4"/>
                  <a:pt x="3856" y="1"/>
                  <a:pt x="3860" y="1"/>
                </a:cubicBezTo>
                <a:cubicBezTo>
                  <a:pt x="3866" y="1"/>
                  <a:pt x="3870" y="4"/>
                  <a:pt x="3874" y="7"/>
                </a:cubicBezTo>
                <a:cubicBezTo>
                  <a:pt x="3877" y="11"/>
                  <a:pt x="3878" y="14"/>
                  <a:pt x="3878" y="20"/>
                </a:cubicBezTo>
                <a:cubicBezTo>
                  <a:pt x="3878" y="25"/>
                  <a:pt x="3877" y="28"/>
                  <a:pt x="3874" y="32"/>
                </a:cubicBezTo>
                <a:moveTo>
                  <a:pt x="3847" y="212"/>
                </a:moveTo>
                <a:lnTo>
                  <a:pt x="3847" y="62"/>
                </a:lnTo>
                <a:lnTo>
                  <a:pt x="3875" y="62"/>
                </a:lnTo>
                <a:lnTo>
                  <a:pt x="3875" y="212"/>
                </a:lnTo>
                <a:lnTo>
                  <a:pt x="3847" y="212"/>
                </a:lnTo>
                <a:moveTo>
                  <a:pt x="3977" y="216"/>
                </a:moveTo>
                <a:cubicBezTo>
                  <a:pt x="3964" y="216"/>
                  <a:pt x="3953" y="211"/>
                  <a:pt x="3944" y="200"/>
                </a:cubicBezTo>
                <a:lnTo>
                  <a:pt x="3944" y="212"/>
                </a:lnTo>
                <a:lnTo>
                  <a:pt x="3917" y="212"/>
                </a:lnTo>
                <a:lnTo>
                  <a:pt x="3917" y="14"/>
                </a:lnTo>
                <a:lnTo>
                  <a:pt x="3944" y="0"/>
                </a:lnTo>
                <a:lnTo>
                  <a:pt x="3944" y="72"/>
                </a:lnTo>
                <a:cubicBezTo>
                  <a:pt x="3953" y="63"/>
                  <a:pt x="3964" y="58"/>
                  <a:pt x="3977" y="58"/>
                </a:cubicBezTo>
                <a:cubicBezTo>
                  <a:pt x="3995" y="58"/>
                  <a:pt x="4009" y="65"/>
                  <a:pt x="4019" y="79"/>
                </a:cubicBezTo>
                <a:cubicBezTo>
                  <a:pt x="4030" y="92"/>
                  <a:pt x="4036" y="111"/>
                  <a:pt x="4036" y="136"/>
                </a:cubicBezTo>
                <a:cubicBezTo>
                  <a:pt x="4036" y="161"/>
                  <a:pt x="4030" y="181"/>
                  <a:pt x="4020" y="196"/>
                </a:cubicBezTo>
                <a:cubicBezTo>
                  <a:pt x="4009" y="209"/>
                  <a:pt x="3995" y="216"/>
                  <a:pt x="3977" y="216"/>
                </a:cubicBezTo>
                <a:moveTo>
                  <a:pt x="3974" y="187"/>
                </a:moveTo>
                <a:cubicBezTo>
                  <a:pt x="3985" y="187"/>
                  <a:pt x="3993" y="183"/>
                  <a:pt x="3998" y="174"/>
                </a:cubicBezTo>
                <a:cubicBezTo>
                  <a:pt x="4004" y="164"/>
                  <a:pt x="4007" y="152"/>
                  <a:pt x="4007" y="136"/>
                </a:cubicBezTo>
                <a:cubicBezTo>
                  <a:pt x="4007" y="120"/>
                  <a:pt x="4004" y="108"/>
                  <a:pt x="3998" y="100"/>
                </a:cubicBezTo>
                <a:cubicBezTo>
                  <a:pt x="3993" y="91"/>
                  <a:pt x="3985" y="87"/>
                  <a:pt x="3974" y="87"/>
                </a:cubicBezTo>
                <a:cubicBezTo>
                  <a:pt x="3967" y="87"/>
                  <a:pt x="3962" y="88"/>
                  <a:pt x="3956" y="92"/>
                </a:cubicBezTo>
                <a:cubicBezTo>
                  <a:pt x="3951" y="95"/>
                  <a:pt x="3948" y="100"/>
                  <a:pt x="3944" y="103"/>
                </a:cubicBezTo>
                <a:lnTo>
                  <a:pt x="3944" y="168"/>
                </a:lnTo>
                <a:cubicBezTo>
                  <a:pt x="3951" y="181"/>
                  <a:pt x="3961" y="187"/>
                  <a:pt x="3974" y="187"/>
                </a:cubicBezTo>
                <a:moveTo>
                  <a:pt x="4071" y="212"/>
                </a:moveTo>
                <a:lnTo>
                  <a:pt x="4071" y="14"/>
                </a:lnTo>
                <a:lnTo>
                  <a:pt x="4099" y="0"/>
                </a:lnTo>
                <a:lnTo>
                  <a:pt x="4099" y="212"/>
                </a:lnTo>
                <a:lnTo>
                  <a:pt x="4071" y="212"/>
                </a:lnTo>
                <a:moveTo>
                  <a:pt x="4197" y="216"/>
                </a:moveTo>
                <a:cubicBezTo>
                  <a:pt x="4178" y="216"/>
                  <a:pt x="4163" y="209"/>
                  <a:pt x="4151" y="194"/>
                </a:cubicBezTo>
                <a:cubicBezTo>
                  <a:pt x="4140" y="181"/>
                  <a:pt x="4134" y="161"/>
                  <a:pt x="4134" y="136"/>
                </a:cubicBezTo>
                <a:cubicBezTo>
                  <a:pt x="4134" y="111"/>
                  <a:pt x="4140" y="92"/>
                  <a:pt x="4151" y="79"/>
                </a:cubicBezTo>
                <a:cubicBezTo>
                  <a:pt x="4163" y="65"/>
                  <a:pt x="4178" y="58"/>
                  <a:pt x="4197" y="58"/>
                </a:cubicBezTo>
                <a:cubicBezTo>
                  <a:pt x="4214" y="58"/>
                  <a:pt x="4230" y="64"/>
                  <a:pt x="4241" y="76"/>
                </a:cubicBezTo>
                <a:cubicBezTo>
                  <a:pt x="4252" y="88"/>
                  <a:pt x="4257" y="105"/>
                  <a:pt x="4257" y="128"/>
                </a:cubicBezTo>
                <a:cubicBezTo>
                  <a:pt x="4257" y="136"/>
                  <a:pt x="4257" y="142"/>
                  <a:pt x="4256" y="147"/>
                </a:cubicBezTo>
                <a:lnTo>
                  <a:pt x="4163" y="147"/>
                </a:lnTo>
                <a:cubicBezTo>
                  <a:pt x="4163" y="159"/>
                  <a:pt x="4167" y="171"/>
                  <a:pt x="4174" y="178"/>
                </a:cubicBezTo>
                <a:cubicBezTo>
                  <a:pt x="4180" y="185"/>
                  <a:pt x="4189" y="188"/>
                  <a:pt x="4198" y="188"/>
                </a:cubicBezTo>
                <a:cubicBezTo>
                  <a:pt x="4210" y="188"/>
                  <a:pt x="4219" y="184"/>
                  <a:pt x="4226" y="173"/>
                </a:cubicBezTo>
                <a:lnTo>
                  <a:pt x="4245" y="194"/>
                </a:lnTo>
                <a:cubicBezTo>
                  <a:pt x="4234" y="209"/>
                  <a:pt x="4218" y="216"/>
                  <a:pt x="4197" y="216"/>
                </a:cubicBezTo>
                <a:moveTo>
                  <a:pt x="4163" y="123"/>
                </a:moveTo>
                <a:lnTo>
                  <a:pt x="4229" y="123"/>
                </a:lnTo>
                <a:cubicBezTo>
                  <a:pt x="4229" y="110"/>
                  <a:pt x="4225" y="101"/>
                  <a:pt x="4219" y="95"/>
                </a:cubicBezTo>
                <a:cubicBezTo>
                  <a:pt x="4213" y="88"/>
                  <a:pt x="4206" y="85"/>
                  <a:pt x="4197" y="85"/>
                </a:cubicBezTo>
                <a:cubicBezTo>
                  <a:pt x="4188" y="85"/>
                  <a:pt x="4180" y="88"/>
                  <a:pt x="4174" y="95"/>
                </a:cubicBezTo>
                <a:cubicBezTo>
                  <a:pt x="4167" y="101"/>
                  <a:pt x="4164" y="110"/>
                  <a:pt x="4163" y="123"/>
                </a:cubicBezTo>
              </a:path>
            </a:pathLst>
          </a:custGeom>
          <a:solidFill>
            <a:srgbClr val="EE0000"/>
          </a:solidFill>
          <a:ln>
            <a:noFill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b2356a91a3_0_1376"/>
          <p:cNvSpPr txBox="1"/>
          <p:nvPr/>
        </p:nvSpPr>
        <p:spPr>
          <a:xfrm>
            <a:off x="826501" y="4721438"/>
            <a:ext cx="3600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strike="noStrike">
                <a:solidFill>
                  <a:srgbClr val="4D4D4F"/>
                </a:solidFill>
                <a:latin typeface="Overpass"/>
                <a:ea typeface="Overpass"/>
                <a:cs typeface="Overpass"/>
                <a:sym typeface="Overpass"/>
              </a:rPr>
              <a:t>built for containers with Kubernetes at its core.</a:t>
            </a:r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gb2356a91a3_0_15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0" cy="451387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b2356a91a3_0_1548"/>
          <p:cNvSpPr txBox="1"/>
          <p:nvPr/>
        </p:nvSpPr>
        <p:spPr>
          <a:xfrm>
            <a:off x="740000" y="749075"/>
            <a:ext cx="43770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How Kubernetes Works</a:t>
            </a:r>
            <a:r>
              <a:rPr b="1" lang="en" sz="2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?</a:t>
            </a:r>
            <a:endParaRPr b="1" sz="2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2356a91a3_0_1558"/>
          <p:cNvSpPr/>
          <p:nvPr/>
        </p:nvSpPr>
        <p:spPr>
          <a:xfrm>
            <a:off x="2013480" y="153360"/>
            <a:ext cx="5116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b2356a91a3_0_1558"/>
          <p:cNvSpPr txBox="1"/>
          <p:nvPr/>
        </p:nvSpPr>
        <p:spPr>
          <a:xfrm>
            <a:off x="134280" y="104400"/>
            <a:ext cx="8352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OpenShift Components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b2356a91a3_0_1558"/>
          <p:cNvSpPr/>
          <p:nvPr/>
        </p:nvSpPr>
        <p:spPr>
          <a:xfrm>
            <a:off x="2449800" y="1456560"/>
            <a:ext cx="4269600" cy="322200"/>
          </a:xfrm>
          <a:prstGeom prst="rect">
            <a:avLst/>
          </a:prstGeom>
          <a:solidFill>
            <a:srgbClr val="3F9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 CATALOG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(LANGUAGE RUNTIMES, MIDDLEWARE, DATABASES, …)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b2356a91a3_0_1558"/>
          <p:cNvSpPr/>
          <p:nvPr/>
        </p:nvSpPr>
        <p:spPr>
          <a:xfrm>
            <a:off x="2449800" y="1185480"/>
            <a:ext cx="4269600" cy="232800"/>
          </a:xfrm>
          <a:prstGeom prst="rect">
            <a:avLst/>
          </a:prstGeom>
          <a:solidFill>
            <a:srgbClr val="3F9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SELF-SERVICE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b2356a91a3_0_1558"/>
          <p:cNvSpPr/>
          <p:nvPr/>
        </p:nvSpPr>
        <p:spPr>
          <a:xfrm>
            <a:off x="2449800" y="2109600"/>
            <a:ext cx="4269600" cy="350400"/>
          </a:xfrm>
          <a:prstGeom prst="rect">
            <a:avLst/>
          </a:prstGeom>
          <a:solidFill>
            <a:srgbClr val="3F9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LIFECYCLE MANAGEMENT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(CI / CD)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b2356a91a3_0_1558"/>
          <p:cNvSpPr/>
          <p:nvPr/>
        </p:nvSpPr>
        <p:spPr>
          <a:xfrm>
            <a:off x="2449800" y="1817640"/>
            <a:ext cx="2103000" cy="261600"/>
          </a:xfrm>
          <a:prstGeom prst="rect">
            <a:avLst/>
          </a:prstGeom>
          <a:solidFill>
            <a:srgbClr val="3F9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 AUTOMATION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b2356a91a3_0_1558"/>
          <p:cNvSpPr/>
          <p:nvPr/>
        </p:nvSpPr>
        <p:spPr>
          <a:xfrm>
            <a:off x="4608000" y="1820520"/>
            <a:ext cx="2103000" cy="261600"/>
          </a:xfrm>
          <a:prstGeom prst="rect">
            <a:avLst/>
          </a:prstGeom>
          <a:solidFill>
            <a:srgbClr val="3F9C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DEPLOYMENT AUTOMATION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gb2356a91a3_0_1558"/>
          <p:cNvGrpSpPr/>
          <p:nvPr/>
        </p:nvGrpSpPr>
        <p:grpSpPr>
          <a:xfrm>
            <a:off x="2449800" y="932040"/>
            <a:ext cx="4269720" cy="195900"/>
            <a:chOff x="2449800" y="932040"/>
            <a:chExt cx="4269720" cy="195900"/>
          </a:xfrm>
        </p:grpSpPr>
        <p:sp>
          <p:nvSpPr>
            <p:cNvPr id="462" name="Google Shape;462;gb2356a91a3_0_1558"/>
            <p:cNvSpPr/>
            <p:nvPr/>
          </p:nvSpPr>
          <p:spPr>
            <a:xfrm>
              <a:off x="2449800" y="932040"/>
              <a:ext cx="822000" cy="195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b2356a91a3_0_1558"/>
            <p:cNvSpPr/>
            <p:nvPr/>
          </p:nvSpPr>
          <p:spPr>
            <a:xfrm>
              <a:off x="5897520" y="932040"/>
              <a:ext cx="822000" cy="195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b2356a91a3_0_1558"/>
            <p:cNvSpPr/>
            <p:nvPr/>
          </p:nvSpPr>
          <p:spPr>
            <a:xfrm>
              <a:off x="3311640" y="932040"/>
              <a:ext cx="822000" cy="195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b2356a91a3_0_1558"/>
            <p:cNvSpPr/>
            <p:nvPr/>
          </p:nvSpPr>
          <p:spPr>
            <a:xfrm>
              <a:off x="4173480" y="932040"/>
              <a:ext cx="822000" cy="195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b2356a91a3_0_1558"/>
            <p:cNvSpPr/>
            <p:nvPr/>
          </p:nvSpPr>
          <p:spPr>
            <a:xfrm>
              <a:off x="5035680" y="932040"/>
              <a:ext cx="822000" cy="195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7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CONTAINER</a:t>
              </a:r>
              <a:endParaRPr b="0" i="0" sz="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7" name="Google Shape;467;gb2356a91a3_0_1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240" y="4500720"/>
            <a:ext cx="4299480" cy="50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b2356a91a3_0_1558"/>
          <p:cNvSpPr/>
          <p:nvPr/>
        </p:nvSpPr>
        <p:spPr>
          <a:xfrm>
            <a:off x="2449800" y="2886480"/>
            <a:ext cx="822000" cy="327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b2356a91a3_0_1558"/>
          <p:cNvSpPr/>
          <p:nvPr/>
        </p:nvSpPr>
        <p:spPr>
          <a:xfrm>
            <a:off x="5897520" y="2886480"/>
            <a:ext cx="822000" cy="327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b2356a91a3_0_1558"/>
          <p:cNvSpPr/>
          <p:nvPr/>
        </p:nvSpPr>
        <p:spPr>
          <a:xfrm>
            <a:off x="3311640" y="2886480"/>
            <a:ext cx="822000" cy="327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b2356a91a3_0_1558"/>
          <p:cNvSpPr/>
          <p:nvPr/>
        </p:nvSpPr>
        <p:spPr>
          <a:xfrm>
            <a:off x="4173480" y="2886480"/>
            <a:ext cx="822000" cy="327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REGISTRY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b2356a91a3_0_1558"/>
          <p:cNvSpPr/>
          <p:nvPr/>
        </p:nvSpPr>
        <p:spPr>
          <a:xfrm>
            <a:off x="5035680" y="2886480"/>
            <a:ext cx="822000" cy="3270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LOGS &amp; METRICS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b2356a91a3_0_1558"/>
          <p:cNvSpPr/>
          <p:nvPr/>
        </p:nvSpPr>
        <p:spPr>
          <a:xfrm>
            <a:off x="2449800" y="3246480"/>
            <a:ext cx="4269600" cy="1914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INFRASTRUCTURE AUTOMATION &amp; COCKPIT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b2356a91a3_0_1558"/>
          <p:cNvSpPr/>
          <p:nvPr/>
        </p:nvSpPr>
        <p:spPr>
          <a:xfrm>
            <a:off x="2449800" y="2499840"/>
            <a:ext cx="4269600" cy="3504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 ORCHESTRATION &amp; CLUSTER MANAGEMENT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(KUBERNETES)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b2356a91a3_0_1558"/>
          <p:cNvSpPr/>
          <p:nvPr/>
        </p:nvSpPr>
        <p:spPr>
          <a:xfrm>
            <a:off x="6792840" y="925920"/>
            <a:ext cx="1138200" cy="4071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MANAGEMENT SOLUTIONS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CloudForms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Satellite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Ansible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b2356a91a3_0_1558"/>
          <p:cNvSpPr/>
          <p:nvPr/>
        </p:nvSpPr>
        <p:spPr>
          <a:xfrm>
            <a:off x="1238400" y="932040"/>
            <a:ext cx="1149000" cy="4071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SOLUTIONS 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Developer Studio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CDK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b2356a91a3_0_1558"/>
          <p:cNvSpPr/>
          <p:nvPr/>
        </p:nvSpPr>
        <p:spPr>
          <a:xfrm>
            <a:off x="2449800" y="3470400"/>
            <a:ext cx="4269600" cy="981600"/>
          </a:xfrm>
          <a:prstGeom prst="rect">
            <a:avLst/>
          </a:prstGeom>
          <a:solidFill>
            <a:srgbClr val="C5000B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 HAT ENTERPRISE LINUX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b2356a91a3_0_1558"/>
          <p:cNvSpPr/>
          <p:nvPr/>
        </p:nvSpPr>
        <p:spPr>
          <a:xfrm>
            <a:off x="2690640" y="3674640"/>
            <a:ext cx="3787800" cy="322200"/>
          </a:xfrm>
          <a:prstGeom prst="rect">
            <a:avLst/>
          </a:prstGeom>
          <a:solidFill>
            <a:srgbClr val="0088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 RUNTIME &amp; PACKAGING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900">
                <a:solidFill>
                  <a:srgbClr val="FFFFFF"/>
                </a:solidFill>
              </a:rPr>
              <a:t>CRIO</a:t>
            </a: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2356a91a3_0_1638"/>
          <p:cNvSpPr txBox="1"/>
          <p:nvPr/>
        </p:nvSpPr>
        <p:spPr>
          <a:xfrm>
            <a:off x="667680" y="180600"/>
            <a:ext cx="8352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OpenShift vs. Kubernetes: The Seven Most Critical Differences</a:t>
            </a:r>
            <a:endParaRPr b="1"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b2356a91a3_0_1638"/>
          <p:cNvSpPr txBox="1"/>
          <p:nvPr/>
        </p:nvSpPr>
        <p:spPr>
          <a:xfrm>
            <a:off x="710825" y="1677325"/>
            <a:ext cx="78747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Product vs. Project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Security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Web-UI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Deployment Approach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CI/CD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Integrated Image Registry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Updates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485" name="Google Shape;485;gb2356a91a3_0_1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375" y="1717925"/>
            <a:ext cx="2294101" cy="2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b16b1cd573_0_3609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History of Containers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/>
          </a:p>
        </p:txBody>
      </p:sp>
      <p:sp>
        <p:nvSpPr>
          <p:cNvPr id="491" name="Google Shape;491;gb16b1cd573_0_360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gb16b1cd573_0_3609"/>
          <p:cNvSpPr txBox="1"/>
          <p:nvPr>
            <p:ph idx="2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Insert source data here</a:t>
            </a:r>
            <a:endParaRPr/>
          </a:p>
        </p:txBody>
      </p:sp>
      <p:sp>
        <p:nvSpPr>
          <p:cNvPr id="493" name="Google Shape;493;gb16b1cd573_0_3609"/>
          <p:cNvSpPr txBox="1"/>
          <p:nvPr>
            <p:ph idx="4" type="subTitle"/>
          </p:nvPr>
        </p:nvSpPr>
        <p:spPr>
          <a:xfrm>
            <a:off x="3881324" y="3162575"/>
            <a:ext cx="39348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800"/>
              <a:t>Begin Exercise 2</a:t>
            </a:r>
            <a:endParaRPr sz="3800"/>
          </a:p>
        </p:txBody>
      </p:sp>
      <p:sp>
        <p:nvSpPr>
          <p:cNvPr id="494" name="Google Shape;494;gb16b1cd573_0_3609"/>
          <p:cNvSpPr/>
          <p:nvPr/>
        </p:nvSpPr>
        <p:spPr>
          <a:xfrm>
            <a:off x="3075169" y="2987925"/>
            <a:ext cx="69300" cy="224100"/>
          </a:xfrm>
          <a:prstGeom prst="rect">
            <a:avLst/>
          </a:prstGeom>
          <a:solidFill>
            <a:srgbClr val="EE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gb16b1cd573_0_3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286" y="944411"/>
            <a:ext cx="1543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b16b1cd573_0_36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6561" y="1002694"/>
            <a:ext cx="1426500" cy="142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97" name="Google Shape;497;gb16b1cd573_0_3609"/>
          <p:cNvPicPr preferRelativeResize="0"/>
          <p:nvPr/>
        </p:nvPicPr>
        <p:blipFill rotWithShape="1">
          <a:blip r:embed="rId5">
            <a:alphaModFix/>
          </a:blip>
          <a:srcRect b="0" l="20767" r="20767" t="0"/>
          <a:stretch/>
        </p:blipFill>
        <p:spPr>
          <a:xfrm>
            <a:off x="73013" y="1371900"/>
            <a:ext cx="290212" cy="49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2356a91a3_0_30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250" name="Google Shape;250;gb2356a91a3_0_30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b2356a91a3_0_30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252" name="Google Shape;252;gb2356a91a3_0_30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b2356a91a3_0_30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254" name="Google Shape;254;gb2356a91a3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b2356a91a3_0_30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56" name="Google Shape;256;gb2356a91a3_0_30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57" name="Google Shape;257;gb2356a91a3_0_30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b2356a91a3_0_30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gb2356a91a3_0_30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b2356a91a3_0_30"/>
          <p:cNvSpPr txBox="1"/>
          <p:nvPr/>
        </p:nvSpPr>
        <p:spPr>
          <a:xfrm>
            <a:off x="5939313" y="1328458"/>
            <a:ext cx="87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b2356a91a3_0_30"/>
          <p:cNvSpPr txBox="1"/>
          <p:nvPr/>
        </p:nvSpPr>
        <p:spPr>
          <a:xfrm>
            <a:off x="7687994" y="1328458"/>
            <a:ext cx="806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gb2356a91a3_0_30"/>
          <p:cNvSpPr txBox="1"/>
          <p:nvPr/>
        </p:nvSpPr>
        <p:spPr>
          <a:xfrm>
            <a:off x="381000" y="152400"/>
            <a:ext cx="1376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b2356a91a3_0_30"/>
          <p:cNvSpPr txBox="1"/>
          <p:nvPr/>
        </p:nvSpPr>
        <p:spPr>
          <a:xfrm>
            <a:off x="663788" y="5204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 Light"/>
                <a:ea typeface="Overpass Light"/>
                <a:cs typeface="Overpass Light"/>
                <a:sym typeface="Overpass Light"/>
              </a:rPr>
              <a:t>What is a Container ?</a:t>
            </a:r>
            <a:endParaRPr sz="2600">
              <a:solidFill>
                <a:srgbClr val="000000"/>
              </a:solidFill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264" name="Google Shape;264;gb2356a91a3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00" y="539875"/>
            <a:ext cx="8493707" cy="42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b2356a91a3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98063">
            <a:off x="6414000" y="2094238"/>
            <a:ext cx="1088075" cy="8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b2356a91a3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8450" y="2370850"/>
            <a:ext cx="1647175" cy="10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2356a91a3_0_69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272" name="Google Shape;272;gb2356a91a3_0_69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b2356a91a3_0_69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74" name="Google Shape;274;gb2356a91a3_0_69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75" name="Google Shape;275;gb2356a91a3_0_69"/>
          <p:cNvSpPr txBox="1"/>
          <p:nvPr>
            <p:ph idx="4294967295" type="title"/>
          </p:nvPr>
        </p:nvSpPr>
        <p:spPr>
          <a:xfrm>
            <a:off x="663788" y="520463"/>
            <a:ext cx="7816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Basic Definitions</a:t>
            </a:r>
            <a:endParaRPr/>
          </a:p>
        </p:txBody>
      </p:sp>
      <p:sp>
        <p:nvSpPr>
          <p:cNvPr id="276" name="Google Shape;276;gb2356a91a3_0_69"/>
          <p:cNvSpPr txBox="1"/>
          <p:nvPr/>
        </p:nvSpPr>
        <p:spPr>
          <a:xfrm>
            <a:off x="381000" y="152400"/>
            <a:ext cx="30915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b2356a91a3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988"/>
            <a:ext cx="1796000" cy="17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b2356a91a3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425" y="1586151"/>
            <a:ext cx="2558225" cy="25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b2356a91a3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2724" y="2176480"/>
            <a:ext cx="1442950" cy="137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b2356a91a3_0_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5750" y="3067950"/>
            <a:ext cx="1525275" cy="14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b2356a91a3_0_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6675" y="1394750"/>
            <a:ext cx="2119266" cy="1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2356a91a3_0_300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287" name="Google Shape;287;gb2356a91a3_0_300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b2356a91a3_0_300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289" name="Google Shape;289;gb2356a91a3_0_300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gb2356a91a3_0_300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291" name="Google Shape;291;gb2356a91a3_0_3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b2356a91a3_0_300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93" name="Google Shape;293;gb2356a91a3_0_300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94" name="Google Shape;294;gb2356a91a3_0_300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gb2356a91a3_0_300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b2356a91a3_0_300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gb2356a91a3_0_300"/>
          <p:cNvSpPr txBox="1"/>
          <p:nvPr/>
        </p:nvSpPr>
        <p:spPr>
          <a:xfrm>
            <a:off x="381000" y="152400"/>
            <a:ext cx="1376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b2356a91a3_0_300"/>
          <p:cNvSpPr txBox="1"/>
          <p:nvPr/>
        </p:nvSpPr>
        <p:spPr>
          <a:xfrm>
            <a:off x="740001" y="749075"/>
            <a:ext cx="2692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What is Podman?</a:t>
            </a:r>
            <a:endParaRPr b="1" sz="2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299" name="Google Shape;299;gb2356a91a3_0_300"/>
          <p:cNvSpPr txBox="1"/>
          <p:nvPr/>
        </p:nvSpPr>
        <p:spPr>
          <a:xfrm>
            <a:off x="710825" y="1677325"/>
            <a:ext cx="78747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 Light"/>
                <a:ea typeface="Overpass Light"/>
                <a:cs typeface="Overpass Light"/>
                <a:sym typeface="Overpass Light"/>
              </a:rPr>
              <a:t>Podman was released with Red Hat Enterprise Linux 7.6 and 8.0 as the next generation of Linux container tools, is designed to allow faster experimentation and development of features.</a:t>
            </a:r>
            <a:endParaRPr sz="26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2356a91a3_0_1350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305" name="Google Shape;305;gb2356a91a3_0_1350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b2356a91a3_0_1350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307" name="Google Shape;307;gb2356a91a3_0_1350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gb2356a91a3_0_1350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309" name="Google Shape;309;gb2356a91a3_0_1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b2356a91a3_0_1350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11" name="Google Shape;311;gb2356a91a3_0_1350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b2356a91a3_0_1350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gb2356a91a3_0_1350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gb2356a91a3_0_1350"/>
          <p:cNvSpPr txBox="1"/>
          <p:nvPr/>
        </p:nvSpPr>
        <p:spPr>
          <a:xfrm>
            <a:off x="381000" y="152400"/>
            <a:ext cx="1376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b2356a91a3_0_1350"/>
          <p:cNvSpPr txBox="1"/>
          <p:nvPr/>
        </p:nvSpPr>
        <p:spPr>
          <a:xfrm>
            <a:off x="740000" y="749075"/>
            <a:ext cx="3976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How does</a:t>
            </a:r>
            <a:r>
              <a:rPr b="1" lang="en" sz="2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Podman work?</a:t>
            </a:r>
            <a:endParaRPr b="1" sz="2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316" name="Google Shape;316;gb2356a91a3_0_1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931975"/>
            <a:ext cx="7840250" cy="41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2356a91a3_0_1316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322" name="Google Shape;322;gb2356a91a3_0_1316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gb2356a91a3_0_1316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324" name="Google Shape;324;gb2356a91a3_0_1316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gb2356a91a3_0_1316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326" name="Google Shape;326;gb2356a91a3_0_1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b2356a91a3_0_1316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28" name="Google Shape;328;gb2356a91a3_0_1316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29" name="Google Shape;329;gb2356a91a3_0_1316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gb2356a91a3_0_1316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b2356a91a3_0_1316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gb2356a91a3_0_1316"/>
          <p:cNvSpPr txBox="1"/>
          <p:nvPr/>
        </p:nvSpPr>
        <p:spPr>
          <a:xfrm>
            <a:off x="381000" y="152400"/>
            <a:ext cx="1376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b2356a91a3_0_1316"/>
          <p:cNvSpPr txBox="1"/>
          <p:nvPr/>
        </p:nvSpPr>
        <p:spPr>
          <a:xfrm>
            <a:off x="740001" y="749075"/>
            <a:ext cx="2692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What is buildah?</a:t>
            </a:r>
            <a:endParaRPr b="1" sz="2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34" name="Google Shape;334;gb2356a91a3_0_1316"/>
          <p:cNvSpPr txBox="1"/>
          <p:nvPr/>
        </p:nvSpPr>
        <p:spPr>
          <a:xfrm>
            <a:off x="710825" y="1296325"/>
            <a:ext cx="78747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Buildah</a:t>
            </a:r>
            <a:r>
              <a:rPr b="1" lang="en" sz="2300">
                <a:solidFill>
                  <a:schemeClr val="dk1"/>
                </a:solidFill>
              </a:rPr>
              <a:t> - A tool that facilitates building Open Container Initiative (OCI) container images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335" name="Google Shape;335;gb2356a91a3_0_1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100" y="3227750"/>
            <a:ext cx="4747200" cy="15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2356a91a3_0_1333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341" name="Google Shape;341;gb2356a91a3_0_1333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gb2356a91a3_0_1333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343" name="Google Shape;343;gb2356a91a3_0_1333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gb2356a91a3_0_1333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345" name="Google Shape;345;gb2356a91a3_0_1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b2356a91a3_0_1333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47" name="Google Shape;347;gb2356a91a3_0_1333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48" name="Google Shape;348;gb2356a91a3_0_1333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gb2356a91a3_0_1333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gb2356a91a3_0_1333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gb2356a91a3_0_1333"/>
          <p:cNvSpPr txBox="1"/>
          <p:nvPr/>
        </p:nvSpPr>
        <p:spPr>
          <a:xfrm>
            <a:off x="381000" y="152400"/>
            <a:ext cx="1376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b2356a91a3_0_1333"/>
          <p:cNvSpPr txBox="1"/>
          <p:nvPr/>
        </p:nvSpPr>
        <p:spPr>
          <a:xfrm>
            <a:off x="740001" y="749075"/>
            <a:ext cx="2692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What is skopeo?</a:t>
            </a:r>
            <a:endParaRPr b="1" sz="26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sp>
        <p:nvSpPr>
          <p:cNvPr id="353" name="Google Shape;353;gb2356a91a3_0_1333"/>
          <p:cNvSpPr txBox="1"/>
          <p:nvPr/>
        </p:nvSpPr>
        <p:spPr>
          <a:xfrm>
            <a:off x="710825" y="1143925"/>
            <a:ext cx="8265900" cy="2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skopeo is a command line utility that performs various operations on container images and image repositories.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skopeo does not require the user to be running as root to do most of its operations.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skopeo does not require a daemon to be running to perform its operations.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skopeo can work with OCI images as well as the original Docker v2 images.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354" name="Google Shape;354;gb2356a91a3_0_1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351" y="4032975"/>
            <a:ext cx="2644850" cy="9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1afe5e6bc_0_14"/>
          <p:cNvSpPr/>
          <p:nvPr/>
        </p:nvSpPr>
        <p:spPr>
          <a:xfrm>
            <a:off x="335368" y="0"/>
            <a:ext cx="327" cy="715123"/>
          </a:xfrm>
          <a:custGeom>
            <a:rect b="b" l="l" r="r" t="t"/>
            <a:pathLst>
              <a:path extrusionOk="0" h="2190" w="1">
                <a:moveTo>
                  <a:pt x="0" y="2189"/>
                </a:moveTo>
                <a:lnTo>
                  <a:pt x="0" y="0"/>
                </a:lnTo>
                <a:lnTo>
                  <a:pt x="0" y="2189"/>
                </a:lnTo>
              </a:path>
            </a:pathLst>
          </a:custGeom>
          <a:noFill/>
          <a:ln>
            <a:noFill/>
          </a:ln>
        </p:spPr>
      </p:sp>
      <p:cxnSp>
        <p:nvCxnSpPr>
          <p:cNvPr id="360" name="Google Shape;360;gb1afe5e6bc_0_14"/>
          <p:cNvCxnSpPr/>
          <p:nvPr/>
        </p:nvCxnSpPr>
        <p:spPr>
          <a:xfrm rot="10800000">
            <a:off x="335368" y="-104"/>
            <a:ext cx="0" cy="7149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b1afe5e6bc_0_14"/>
          <p:cNvSpPr/>
          <p:nvPr/>
        </p:nvSpPr>
        <p:spPr>
          <a:xfrm>
            <a:off x="335368" y="5161287"/>
            <a:ext cx="327" cy="368664"/>
          </a:xfrm>
          <a:custGeom>
            <a:rect b="b" l="l" r="r" t="t"/>
            <a:pathLst>
              <a:path extrusionOk="0" h="1129" w="1">
                <a:moveTo>
                  <a:pt x="0" y="1128"/>
                </a:moveTo>
                <a:lnTo>
                  <a:pt x="0" y="0"/>
                </a:lnTo>
                <a:lnTo>
                  <a:pt x="0" y="1128"/>
                </a:lnTo>
              </a:path>
            </a:pathLst>
          </a:custGeom>
          <a:noFill/>
          <a:ln>
            <a:noFill/>
          </a:ln>
        </p:spPr>
      </p:sp>
      <p:cxnSp>
        <p:nvCxnSpPr>
          <p:cNvPr id="362" name="Google Shape;362;gb1afe5e6bc_0_14"/>
          <p:cNvCxnSpPr/>
          <p:nvPr/>
        </p:nvCxnSpPr>
        <p:spPr>
          <a:xfrm rot="10800000">
            <a:off x="335368" y="5161224"/>
            <a:ext cx="0" cy="3684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gb1afe5e6bc_0_14"/>
          <p:cNvSpPr/>
          <p:nvPr/>
        </p:nvSpPr>
        <p:spPr>
          <a:xfrm>
            <a:off x="8032832" y="5090428"/>
            <a:ext cx="732452" cy="184495"/>
          </a:xfrm>
          <a:custGeom>
            <a:rect b="b" l="l" r="r" t="t"/>
            <a:pathLst>
              <a:path extrusionOk="0" h="565" w="2243">
                <a:moveTo>
                  <a:pt x="0" y="0"/>
                </a:moveTo>
                <a:lnTo>
                  <a:pt x="2242" y="0"/>
                </a:lnTo>
                <a:lnTo>
                  <a:pt x="2242" y="564"/>
                </a:lnTo>
                <a:lnTo>
                  <a:pt x="0" y="564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364" name="Google Shape;364;gb1afe5e6b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2832" y="5090102"/>
            <a:ext cx="731475" cy="18449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b1afe5e6bc_0_14"/>
          <p:cNvSpPr/>
          <p:nvPr/>
        </p:nvSpPr>
        <p:spPr>
          <a:xfrm>
            <a:off x="1314042" y="539864"/>
            <a:ext cx="6515326" cy="451931"/>
          </a:xfrm>
          <a:custGeom>
            <a:rect b="b" l="l" r="r" t="t"/>
            <a:pathLst>
              <a:path extrusionOk="0" h="1384" w="19952">
                <a:moveTo>
                  <a:pt x="0" y="0"/>
                </a:moveTo>
                <a:lnTo>
                  <a:pt x="19951" y="0"/>
                </a:lnTo>
                <a:lnTo>
                  <a:pt x="19951" y="1383"/>
                </a:lnTo>
                <a:lnTo>
                  <a:pt x="0" y="138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66" name="Google Shape;366;gb1afe5e6bc_0_14"/>
          <p:cNvSpPr/>
          <p:nvPr/>
        </p:nvSpPr>
        <p:spPr>
          <a:xfrm>
            <a:off x="335368" y="44409"/>
            <a:ext cx="3862107" cy="658958"/>
          </a:xfrm>
          <a:custGeom>
            <a:rect b="b" l="l" r="r" t="t"/>
            <a:pathLst>
              <a:path extrusionOk="0" h="2018" w="11827">
                <a:moveTo>
                  <a:pt x="0" y="0"/>
                </a:moveTo>
                <a:lnTo>
                  <a:pt x="11826" y="0"/>
                </a:lnTo>
                <a:lnTo>
                  <a:pt x="11826" y="2017"/>
                </a:lnTo>
                <a:lnTo>
                  <a:pt x="0" y="201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67" name="Google Shape;367;gb1afe5e6bc_0_14"/>
          <p:cNvSpPr txBox="1"/>
          <p:nvPr/>
        </p:nvSpPr>
        <p:spPr>
          <a:xfrm>
            <a:off x="790907" y="1327152"/>
            <a:ext cx="7350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gb1afe5e6bc_0_14"/>
          <p:cNvSpPr txBox="1"/>
          <p:nvPr/>
        </p:nvSpPr>
        <p:spPr>
          <a:xfrm>
            <a:off x="2530119" y="1328458"/>
            <a:ext cx="802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gb1afe5e6bc_0_14"/>
          <p:cNvSpPr txBox="1"/>
          <p:nvPr/>
        </p:nvSpPr>
        <p:spPr>
          <a:xfrm>
            <a:off x="4223940" y="1328458"/>
            <a:ext cx="8691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III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gb1afe5e6bc_0_14"/>
          <p:cNvSpPr txBox="1"/>
          <p:nvPr/>
        </p:nvSpPr>
        <p:spPr>
          <a:xfrm>
            <a:off x="5939313" y="1328458"/>
            <a:ext cx="8742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gb1afe5e6bc_0_14"/>
          <p:cNvSpPr txBox="1"/>
          <p:nvPr/>
        </p:nvSpPr>
        <p:spPr>
          <a:xfrm>
            <a:off x="7687994" y="1328458"/>
            <a:ext cx="8067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Phase V</a:t>
            </a:r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gb1afe5e6bc_0_14"/>
          <p:cNvSpPr txBox="1"/>
          <p:nvPr/>
        </p:nvSpPr>
        <p:spPr>
          <a:xfrm>
            <a:off x="381000" y="152400"/>
            <a:ext cx="13761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The History of 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b1afe5e6bc_0_14"/>
          <p:cNvSpPr txBox="1"/>
          <p:nvPr/>
        </p:nvSpPr>
        <p:spPr>
          <a:xfrm>
            <a:off x="987800" y="1890100"/>
            <a:ext cx="75795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Overpass Light"/>
                <a:ea typeface="Overpass Light"/>
                <a:cs typeface="Overpass Light"/>
                <a:sym typeface="Overpass Light"/>
              </a:rPr>
              <a:t>According to industry analyst firm Gartner, “By 2025, more than 85% of global organizations will be running containerized applications in production, which is a significant increase from fewer than 35% in 2019.”</a:t>
            </a:r>
            <a:endParaRPr sz="2500">
              <a:latin typeface="Overpass Light"/>
              <a:ea typeface="Overpass Light"/>
              <a:cs typeface="Overpass Light"/>
              <a:sym typeface="Overpas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Overpass Light"/>
              <a:ea typeface="Overpass Light"/>
              <a:cs typeface="Overpass Light"/>
              <a:sym typeface="Overpass Light"/>
            </a:endParaRPr>
          </a:p>
        </p:txBody>
      </p:sp>
      <p:pic>
        <p:nvPicPr>
          <p:cNvPr id="374" name="Google Shape;374;gb1afe5e6bc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75" y="587613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2356a91a3_0_536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podman enough ?</a:t>
            </a:r>
            <a:endParaRPr/>
          </a:p>
        </p:txBody>
      </p:sp>
      <p:sp>
        <p:nvSpPr>
          <p:cNvPr id="380" name="Google Shape;380;gb2356a91a3_0_536"/>
          <p:cNvSpPr txBox="1"/>
          <p:nvPr>
            <p:ph idx="8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multiple pods at mount</a:t>
            </a:r>
            <a:endParaRPr/>
          </a:p>
        </p:txBody>
      </p:sp>
      <p:sp>
        <p:nvSpPr>
          <p:cNvPr id="381" name="Google Shape;381;gb2356a91a3_0_536"/>
          <p:cNvSpPr txBox="1"/>
          <p:nvPr>
            <p:ph idx="7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section marker or title</a:t>
            </a:r>
            <a:endParaRPr/>
          </a:p>
        </p:txBody>
      </p:sp>
      <p:sp>
        <p:nvSpPr>
          <p:cNvPr id="382" name="Google Shape;382;gb2356a91a3_0_53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gb2356a91a3_0_536"/>
          <p:cNvSpPr txBox="1"/>
          <p:nvPr>
            <p:ph idx="1" type="subTitle"/>
          </p:nvPr>
        </p:nvSpPr>
        <p:spPr>
          <a:xfrm>
            <a:off x="663788" y="4627163"/>
            <a:ext cx="6001800" cy="41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/>
              <a:t>Insert source data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source data here</a:t>
            </a:r>
            <a:endParaRPr/>
          </a:p>
        </p:txBody>
      </p:sp>
      <p:sp>
        <p:nvSpPr>
          <p:cNvPr id="384" name="Google Shape;384;gb2356a91a3_0_536"/>
          <p:cNvSpPr txBox="1"/>
          <p:nvPr>
            <p:ph idx="2" type="subTitle"/>
          </p:nvPr>
        </p:nvSpPr>
        <p:spPr>
          <a:xfrm>
            <a:off x="665850" y="1947525"/>
            <a:ext cx="23871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Can a Platform Engineer maintain a large amount of running pods using a </a:t>
            </a:r>
            <a:r>
              <a:rPr lang="en" sz="1400"/>
              <a:t>multiple</a:t>
            </a:r>
            <a:r>
              <a:rPr lang="en" sz="1400"/>
              <a:t> nodes with podman alone ?</a:t>
            </a:r>
            <a:endParaRPr sz="1400"/>
          </a:p>
        </p:txBody>
      </p:sp>
      <p:sp>
        <p:nvSpPr>
          <p:cNvPr id="385" name="Google Shape;385;gb2356a91a3_0_536"/>
          <p:cNvSpPr txBox="1"/>
          <p:nvPr>
            <p:ph idx="3" type="subTitle"/>
          </p:nvPr>
        </p:nvSpPr>
        <p:spPr>
          <a:xfrm>
            <a:off x="3465563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endParaRPr/>
          </a:p>
        </p:txBody>
      </p:sp>
      <p:sp>
        <p:nvSpPr>
          <p:cNvPr id="386" name="Google Shape;386;gb2356a91a3_0_536"/>
          <p:cNvSpPr txBox="1"/>
          <p:nvPr>
            <p:ph idx="4" type="subTitle"/>
          </p:nvPr>
        </p:nvSpPr>
        <p:spPr>
          <a:xfrm>
            <a:off x="3465563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global organizations will be running containerized applications by 2019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gb2356a91a3_0_536"/>
          <p:cNvSpPr txBox="1"/>
          <p:nvPr>
            <p:ph idx="5" type="subTitle"/>
          </p:nvPr>
        </p:nvSpPr>
        <p:spPr>
          <a:xfrm>
            <a:off x="6038381" y="3329513"/>
            <a:ext cx="2212200" cy="24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388" name="Google Shape;388;gb2356a91a3_0_536"/>
          <p:cNvSpPr txBox="1"/>
          <p:nvPr>
            <p:ph idx="6" type="subTitle"/>
          </p:nvPr>
        </p:nvSpPr>
        <p:spPr>
          <a:xfrm>
            <a:off x="6038381" y="3696431"/>
            <a:ext cx="22122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global organizations will be running containerized applications by 2025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9" name="Google Shape;389;gb2356a91a3_0_536"/>
          <p:cNvSpPr/>
          <p:nvPr/>
        </p:nvSpPr>
        <p:spPr>
          <a:xfrm>
            <a:off x="3521906" y="1904456"/>
            <a:ext cx="1142700" cy="114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35</a:t>
            </a:r>
            <a:r>
              <a:rPr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%</a:t>
            </a:r>
            <a:endParaRPr sz="24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0" name="Google Shape;390;gb2356a91a3_0_536"/>
          <p:cNvSpPr/>
          <p:nvPr/>
        </p:nvSpPr>
        <p:spPr>
          <a:xfrm>
            <a:off x="6085096" y="1904456"/>
            <a:ext cx="1142700" cy="114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85</a:t>
            </a:r>
            <a:r>
              <a:rPr lang="en" sz="24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%</a:t>
            </a:r>
            <a:endParaRPr sz="24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91" name="Google Shape;391;gb2356a91a3_0_536"/>
          <p:cNvPicPr preferRelativeResize="0"/>
          <p:nvPr/>
        </p:nvPicPr>
        <p:blipFill rotWithShape="1">
          <a:blip r:embed="rId3">
            <a:alphaModFix/>
          </a:blip>
          <a:srcRect b="0" l="20767" r="20767" t="0"/>
          <a:stretch/>
        </p:blipFill>
        <p:spPr>
          <a:xfrm>
            <a:off x="2947631" y="4633125"/>
            <a:ext cx="268538" cy="4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b2356a91a3_0_53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75" y="1871326"/>
            <a:ext cx="1923468" cy="118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b2356a91a3_0_53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974" y="1973146"/>
            <a:ext cx="1848021" cy="11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