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ed Hat Text Medium"/>
      <p:regular r:id="rId31"/>
      <p:bold r:id="rId32"/>
      <p:italic r:id="rId33"/>
      <p:boldItalic r:id="rId34"/>
    </p:embeddedFont>
    <p:embeddedFont>
      <p:font typeface="Proxima Nova"/>
      <p:regular r:id="rId35"/>
      <p:bold r:id="rId36"/>
      <p:italic r:id="rId37"/>
      <p:boldItalic r:id="rId38"/>
    </p:embeddedFont>
    <p:embeddedFont>
      <p:font typeface="Red Hat Display Medium"/>
      <p:regular r:id="rId39"/>
      <p:bold r:id="rId40"/>
      <p:italic r:id="rId41"/>
      <p:boldItalic r:id="rId42"/>
    </p:embeddedFont>
    <p:embeddedFont>
      <p:font typeface="Overpass"/>
      <p:regular r:id="rId43"/>
      <p:bold r:id="rId44"/>
      <p:italic r:id="rId45"/>
      <p:boldItalic r:id="rId46"/>
    </p:embeddedFont>
    <p:embeddedFont>
      <p:font typeface="Red Hat Display"/>
      <p:regular r:id="rId47"/>
      <p:bold r:id="rId48"/>
      <p:italic r:id="rId49"/>
      <p:boldItalic r:id="rId50"/>
    </p:embeddedFont>
    <p:embeddedFont>
      <p:font typeface="Overpass Light"/>
      <p:regular r:id="rId51"/>
      <p:bold r:id="rId52"/>
      <p:italic r:id="rId53"/>
      <p:boldItalic r:id="rId54"/>
    </p:embeddedFont>
    <p:embeddedFont>
      <p:font typeface="Overpass SemiBold"/>
      <p:regular r:id="rId55"/>
      <p:bold r:id="rId56"/>
      <p:italic r:id="rId57"/>
      <p:boldItalic r:id="rId58"/>
    </p:embeddedFont>
    <p:embeddedFont>
      <p:font typeface="Red Hat Text"/>
      <p:regular r:id="rId59"/>
      <p:bold r:id="rId60"/>
      <p:italic r:id="rId61"/>
      <p:boldItalic r:id="rId62"/>
    </p:embeddedFon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7" roundtripDataSignature="AMtx7mjbCcmZHM0zGV4vmNFOAGGASJ0B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DisplayMedium-bold.fntdata"/><Relationship Id="rId42" Type="http://schemas.openxmlformats.org/officeDocument/2006/relationships/font" Target="fonts/RedHatDisplayMedium-boldItalic.fntdata"/><Relationship Id="rId41" Type="http://schemas.openxmlformats.org/officeDocument/2006/relationships/font" Target="fonts/RedHatDisplayMedium-italic.fntdata"/><Relationship Id="rId44" Type="http://schemas.openxmlformats.org/officeDocument/2006/relationships/font" Target="fonts/Overpass-bold.fntdata"/><Relationship Id="rId43" Type="http://schemas.openxmlformats.org/officeDocument/2006/relationships/font" Target="fonts/Overpass-regular.fntdata"/><Relationship Id="rId46" Type="http://schemas.openxmlformats.org/officeDocument/2006/relationships/font" Target="fonts/Overpass-boldItalic.fntdata"/><Relationship Id="rId45" Type="http://schemas.openxmlformats.org/officeDocument/2006/relationships/font" Target="fonts/Overpas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dHatDisplay-bold.fntdata"/><Relationship Id="rId47" Type="http://schemas.openxmlformats.org/officeDocument/2006/relationships/font" Target="fonts/RedHatDisplay-regular.fntdata"/><Relationship Id="rId49" Type="http://schemas.openxmlformats.org/officeDocument/2006/relationships/font" Target="fonts/RedHatDispl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TextMedium-regular.fntdata"/><Relationship Id="rId30" Type="http://schemas.openxmlformats.org/officeDocument/2006/relationships/slide" Target="slides/slide25.xml"/><Relationship Id="rId33" Type="http://schemas.openxmlformats.org/officeDocument/2006/relationships/font" Target="fonts/RedHatTextMedium-italic.fntdata"/><Relationship Id="rId32" Type="http://schemas.openxmlformats.org/officeDocument/2006/relationships/font" Target="fonts/RedHatTextMedium-bold.fntdata"/><Relationship Id="rId35" Type="http://schemas.openxmlformats.org/officeDocument/2006/relationships/font" Target="fonts/ProximaNova-regular.fntdata"/><Relationship Id="rId34" Type="http://schemas.openxmlformats.org/officeDocument/2006/relationships/font" Target="fonts/RedHatTextMedium-boldItalic.fntdata"/><Relationship Id="rId37" Type="http://schemas.openxmlformats.org/officeDocument/2006/relationships/font" Target="fonts/ProximaNova-italic.fntdata"/><Relationship Id="rId36" Type="http://schemas.openxmlformats.org/officeDocument/2006/relationships/font" Target="fonts/ProximaNova-bold.fntdata"/><Relationship Id="rId39" Type="http://schemas.openxmlformats.org/officeDocument/2006/relationships/font" Target="fonts/RedHatDisplayMedium-regular.fntdata"/><Relationship Id="rId38" Type="http://schemas.openxmlformats.org/officeDocument/2006/relationships/font" Target="fonts/ProximaNova-boldItalic.fntdata"/><Relationship Id="rId62" Type="http://schemas.openxmlformats.org/officeDocument/2006/relationships/font" Target="fonts/RedHatText-boldItalic.fntdata"/><Relationship Id="rId61" Type="http://schemas.openxmlformats.org/officeDocument/2006/relationships/font" Target="fonts/RedHatText-italic.fntdata"/><Relationship Id="rId20" Type="http://schemas.openxmlformats.org/officeDocument/2006/relationships/slide" Target="slides/slide15.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7.xml"/><Relationship Id="rId66" Type="http://schemas.openxmlformats.org/officeDocument/2006/relationships/font" Target="fonts/RobotoMono-boldItalic.fntdata"/><Relationship Id="rId21" Type="http://schemas.openxmlformats.org/officeDocument/2006/relationships/slide" Target="slides/slide16.xml"/><Relationship Id="rId65"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RedHatTex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verpassLight-regular.fntdata"/><Relationship Id="rId50" Type="http://schemas.openxmlformats.org/officeDocument/2006/relationships/font" Target="fonts/RedHatDisplay-boldItalic.fntdata"/><Relationship Id="rId53" Type="http://schemas.openxmlformats.org/officeDocument/2006/relationships/font" Target="fonts/OverpassLight-italic.fntdata"/><Relationship Id="rId52" Type="http://schemas.openxmlformats.org/officeDocument/2006/relationships/font" Target="fonts/OverpassLight-bold.fntdata"/><Relationship Id="rId11" Type="http://schemas.openxmlformats.org/officeDocument/2006/relationships/slide" Target="slides/slide6.xml"/><Relationship Id="rId55" Type="http://schemas.openxmlformats.org/officeDocument/2006/relationships/font" Target="fonts/OverpassSemiBold-regular.fntdata"/><Relationship Id="rId10" Type="http://schemas.openxmlformats.org/officeDocument/2006/relationships/slide" Target="slides/slide5.xml"/><Relationship Id="rId54" Type="http://schemas.openxmlformats.org/officeDocument/2006/relationships/font" Target="fonts/OverpassLight-boldItalic.fntdata"/><Relationship Id="rId13" Type="http://schemas.openxmlformats.org/officeDocument/2006/relationships/slide" Target="slides/slide8.xml"/><Relationship Id="rId57" Type="http://schemas.openxmlformats.org/officeDocument/2006/relationships/font" Target="fonts/OverpassSemiBold-italic.fntdata"/><Relationship Id="rId12" Type="http://schemas.openxmlformats.org/officeDocument/2006/relationships/slide" Target="slides/slide7.xml"/><Relationship Id="rId56" Type="http://schemas.openxmlformats.org/officeDocument/2006/relationships/font" Target="fonts/OverpassSemiBold-bold.fntdata"/><Relationship Id="rId15" Type="http://schemas.openxmlformats.org/officeDocument/2006/relationships/slide" Target="slides/slide10.xml"/><Relationship Id="rId59" Type="http://schemas.openxmlformats.org/officeDocument/2006/relationships/font" Target="fonts/RedHatText-regular.fntdata"/><Relationship Id="rId14" Type="http://schemas.openxmlformats.org/officeDocument/2006/relationships/slide" Target="slides/slide9.xml"/><Relationship Id="rId58" Type="http://schemas.openxmlformats.org/officeDocument/2006/relationships/font" Target="fonts/Overpas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b241080f4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5" name="Google Shape;965;gb241080f4e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8" name="Google Shape;1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3" name="Google Shape;1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0" name="Google Shape;1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Pods are the rough equivalent of a machine instance (physical or virtual) to a container. Each pod is allocated its own internal IP address, therefore owning its entire port space, and containers within pods can share their local storage and networking.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3" name="Google Shape;1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1" name="Google Shape;12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0" name="Google Shape;13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9" name="Google Shape;1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2" name="Google Shape;13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9" name="Google Shape;14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b241080f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1" name="Google Shape;1471;gb241080f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8" name="Google Shape;9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4" name="Google Shape;9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There are two types of hosts in an OpenShift environment. Workers are where user workload and various OpenShift components will land. Workers can be easily scaled and, on cloud providers, even scaled automatically based on cluster capacity.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other type of host is the master. OpenShift uses 3 masters for high availability and cluster quorum. User workload does not run on the masters.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etcd is used to keep track of the state of everything in the cluster, from which users are logged in to where workload lives and more.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OpenShift is built on Kubernetes, and its core components are still there and directly accessible via Kubernetes’ APIs.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OpenShift brings its own web console with special features for both administrators and developers. OpenShift makes its features available through its own API endpoints which follow the same standard as other Kubernetes APIs using Custom Resource Definitions. OpenShift also brings a full lifecycle management solution that’s deeply integrated which allows for seamless and automatic cluster upgrades from within the cluster itself.</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OpenShift includes a number of internal and support infrastructure services that make containers easier to use at scale.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And, because these services all run in pods as part of the platform, they can be orchestrated like any other workload and made to run across all hosts in the environment.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OpenShift also includes a log aggregation solution based on Fluentd, Elasticsearch, and Kibana. This integrated solution makes it easy to visualize and corroborate log events for applications that are scaled to many instances, and, it, too, is tied into OpenShift’s role-based access control (RBAC) ensuring that only the right people see the logs they are supposed to.</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OpenShift extends Kubernetes ingress capabilities with an integrated router that bridges traffic from outside the cluster into the software defined network (SDN). This routing solution makes it easy for workload to be exposed and made accessible to consumers that are not inside the cluster.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3" name="Google Shape;10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lightweight, OCI-compliant container runtime.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CRI-O is the best kubernetes specific container engine. Adoption is trivial since all existing Docker and OCI containers are supported and run great with CRI-O.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CRI-O is a light weight, kubernetes-native, OCI compatible container runtime that is life-cycled and managed by OpenShift. Customers no longer need to worry about which container runtime is in use - with OCP v4, it’s always the right one and it provide a complete implementation of the Kubernetes Container Runtime Interface, or CRI.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Also, gone are the days of separately managing the container engine. CRI-O is completely hands-free to run in production. The handful of tuneables that provide control and security for CRI-O are easy to configure via a CRD, and the settings will be propagated across the cluster.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5" name="Google Shape;10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Char char="●"/>
            </a:pPr>
            <a:r>
              <a:rPr lang="en">
                <a:solidFill>
                  <a:schemeClr val="dk1"/>
                </a:solidFill>
              </a:rPr>
              <a:t>CRI-O is the </a:t>
            </a:r>
            <a:r>
              <a:rPr b="1" lang="en">
                <a:solidFill>
                  <a:schemeClr val="dk1"/>
                </a:solidFill>
              </a:rPr>
              <a:t>best kubernetes specific container engine</a:t>
            </a:r>
            <a:r>
              <a:rPr lang="en">
                <a:solidFill>
                  <a:schemeClr val="dk1"/>
                </a:solidFill>
              </a:rPr>
              <a:t>. Adoption is trivial since all existing Docker and OCI containers are supported and run great with CRI-O. </a:t>
            </a:r>
            <a:endParaRPr>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a:solidFill>
                  <a:schemeClr val="dk1"/>
                </a:solidFill>
              </a:rPr>
              <a:t>CRI-O is a light weight, kubernetes-native, OCI compatible container runtime that is life-cycled and managed by OpenShift. </a:t>
            </a:r>
            <a:r>
              <a:rPr b="1" lang="en">
                <a:solidFill>
                  <a:schemeClr val="dk1"/>
                </a:solidFill>
              </a:rPr>
              <a:t>Customers no longer need to worry about which container runtime is in use</a:t>
            </a:r>
            <a:r>
              <a:rPr lang="en">
                <a:solidFill>
                  <a:schemeClr val="dk1"/>
                </a:solidFill>
              </a:rPr>
              <a:t> - with OCP v4, it’s always the right one and it provide a complete implementation of the Kubernetes Container Runtime Interface, or CRI. </a:t>
            </a:r>
            <a:endParaRPr>
              <a:solidFill>
                <a:schemeClr val="dk1"/>
              </a:solidFill>
            </a:endParaRPr>
          </a:p>
          <a:p>
            <a:pPr indent="-298450" lvl="0" marL="457200" marR="0" rtl="0" algn="l">
              <a:lnSpc>
                <a:spcPct val="100000"/>
              </a:lnSpc>
              <a:spcBef>
                <a:spcPts val="0"/>
              </a:spcBef>
              <a:spcAft>
                <a:spcPts val="0"/>
              </a:spcAft>
              <a:buClr>
                <a:schemeClr val="dk1"/>
              </a:buClr>
              <a:buSzPts val="1100"/>
              <a:buChar char="●"/>
            </a:pPr>
            <a:r>
              <a:rPr lang="en">
                <a:solidFill>
                  <a:schemeClr val="dk1"/>
                </a:solidFill>
              </a:rPr>
              <a:t>Also, gone are the days of </a:t>
            </a:r>
            <a:r>
              <a:rPr b="1" lang="en">
                <a:solidFill>
                  <a:schemeClr val="dk1"/>
                </a:solidFill>
              </a:rPr>
              <a:t>separately managing the container engine</a:t>
            </a:r>
            <a:r>
              <a:rPr lang="en">
                <a:solidFill>
                  <a:schemeClr val="dk1"/>
                </a:solidFill>
              </a:rPr>
              <a:t>. CRI-O is completely hands-free to run in production. The handful of tuneables that provide control and security for CRI-O are easy to configure via a CRD, and the settings will be propagated across the cluster.</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3" name="Google Shape;1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9" name="Google Shape;1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2.png"/><Relationship Id="rId7"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8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86"/>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cxnSp>
        <p:nvCxnSpPr>
          <p:cNvPr id="13" name="Google Shape;13;p86"/>
          <p:cNvCxnSpPr/>
          <p:nvPr/>
        </p:nvCxnSpPr>
        <p:spPr>
          <a:xfrm rot="10800000">
            <a:off x="447767" y="6401400"/>
            <a:ext cx="0" cy="456600"/>
          </a:xfrm>
          <a:prstGeom prst="straightConnector1">
            <a:avLst/>
          </a:prstGeom>
          <a:noFill/>
          <a:ln cap="flat" cmpd="sng" w="9525">
            <a:solidFill>
              <a:schemeClr val="lt1"/>
            </a:solidFill>
            <a:prstDash val="solid"/>
            <a:round/>
            <a:headEnd len="sm" w="sm" type="none"/>
            <a:tailEnd len="sm" w="sm" type="none"/>
          </a:ln>
        </p:spPr>
      </p:cxnSp>
      <p:sp>
        <p:nvSpPr>
          <p:cNvPr id="14" name="Google Shape;14;p86"/>
          <p:cNvSpPr txBox="1"/>
          <p:nvPr>
            <p:ph idx="1" type="subTitle"/>
          </p:nvPr>
        </p:nvSpPr>
        <p:spPr>
          <a:xfrm>
            <a:off x="5660525" y="3971650"/>
            <a:ext cx="4446300" cy="9144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Clr>
                <a:schemeClr val="dk1"/>
              </a:buClr>
              <a:buSzPts val="1800"/>
              <a:buNone/>
              <a:defRPr sz="1800">
                <a:solidFill>
                  <a:schemeClr val="dk1"/>
                </a:solidFill>
              </a:defRPr>
            </a:lvl1pPr>
            <a:lvl2pPr lvl="1" algn="l">
              <a:lnSpc>
                <a:spcPct val="140000"/>
              </a:lnSpc>
              <a:spcBef>
                <a:spcPts val="0"/>
              </a:spcBef>
              <a:spcAft>
                <a:spcPts val="0"/>
              </a:spcAft>
              <a:buClr>
                <a:schemeClr val="dk1"/>
              </a:buClr>
              <a:buSzPts val="1800"/>
              <a:buNone/>
              <a:defRPr sz="1800">
                <a:solidFill>
                  <a:schemeClr val="dk1"/>
                </a:solidFill>
              </a:defRPr>
            </a:lvl2pPr>
            <a:lvl3pPr lvl="2" algn="l">
              <a:lnSpc>
                <a:spcPct val="140000"/>
              </a:lnSpc>
              <a:spcBef>
                <a:spcPts val="0"/>
              </a:spcBef>
              <a:spcAft>
                <a:spcPts val="0"/>
              </a:spcAft>
              <a:buClr>
                <a:schemeClr val="dk1"/>
              </a:buClr>
              <a:buSzPts val="1800"/>
              <a:buNone/>
              <a:defRPr sz="1800">
                <a:solidFill>
                  <a:schemeClr val="dk1"/>
                </a:solidFill>
              </a:defRPr>
            </a:lvl3pPr>
            <a:lvl4pPr lvl="3" algn="l">
              <a:lnSpc>
                <a:spcPct val="140000"/>
              </a:lnSpc>
              <a:spcBef>
                <a:spcPts val="0"/>
              </a:spcBef>
              <a:spcAft>
                <a:spcPts val="0"/>
              </a:spcAft>
              <a:buClr>
                <a:schemeClr val="dk1"/>
              </a:buClr>
              <a:buSzPts val="1800"/>
              <a:buNone/>
              <a:defRPr sz="1800">
                <a:solidFill>
                  <a:schemeClr val="dk1"/>
                </a:solidFill>
              </a:defRPr>
            </a:lvl4pPr>
            <a:lvl5pPr lvl="4" algn="l">
              <a:lnSpc>
                <a:spcPct val="140000"/>
              </a:lnSpc>
              <a:spcBef>
                <a:spcPts val="0"/>
              </a:spcBef>
              <a:spcAft>
                <a:spcPts val="0"/>
              </a:spcAft>
              <a:buClr>
                <a:schemeClr val="dk1"/>
              </a:buClr>
              <a:buSzPts val="1800"/>
              <a:buNone/>
              <a:defRPr sz="1800">
                <a:solidFill>
                  <a:schemeClr val="dk1"/>
                </a:solidFill>
              </a:defRPr>
            </a:lvl5pPr>
            <a:lvl6pPr lvl="5" algn="l">
              <a:lnSpc>
                <a:spcPct val="140000"/>
              </a:lnSpc>
              <a:spcBef>
                <a:spcPts val="0"/>
              </a:spcBef>
              <a:spcAft>
                <a:spcPts val="0"/>
              </a:spcAft>
              <a:buClr>
                <a:schemeClr val="dk1"/>
              </a:buClr>
              <a:buSzPts val="1800"/>
              <a:buNone/>
              <a:defRPr sz="1800">
                <a:solidFill>
                  <a:schemeClr val="dk1"/>
                </a:solidFill>
              </a:defRPr>
            </a:lvl6pPr>
            <a:lvl7pPr lvl="6" algn="l">
              <a:lnSpc>
                <a:spcPct val="140000"/>
              </a:lnSpc>
              <a:spcBef>
                <a:spcPts val="0"/>
              </a:spcBef>
              <a:spcAft>
                <a:spcPts val="0"/>
              </a:spcAft>
              <a:buClr>
                <a:schemeClr val="dk1"/>
              </a:buClr>
              <a:buSzPts val="1800"/>
              <a:buNone/>
              <a:defRPr sz="1800">
                <a:solidFill>
                  <a:schemeClr val="dk1"/>
                </a:solidFill>
              </a:defRPr>
            </a:lvl7pPr>
            <a:lvl8pPr lvl="7" algn="l">
              <a:lnSpc>
                <a:spcPct val="140000"/>
              </a:lnSpc>
              <a:spcBef>
                <a:spcPts val="0"/>
              </a:spcBef>
              <a:spcAft>
                <a:spcPts val="0"/>
              </a:spcAft>
              <a:buClr>
                <a:schemeClr val="dk1"/>
              </a:buClr>
              <a:buSzPts val="1800"/>
              <a:buNone/>
              <a:defRPr sz="1800">
                <a:solidFill>
                  <a:schemeClr val="dk1"/>
                </a:solidFill>
              </a:defRPr>
            </a:lvl8pPr>
            <a:lvl9pPr lvl="8" algn="l">
              <a:lnSpc>
                <a:spcPct val="140000"/>
              </a:lnSpc>
              <a:spcBef>
                <a:spcPts val="0"/>
              </a:spcBef>
              <a:spcAft>
                <a:spcPts val="0"/>
              </a:spcAft>
              <a:buClr>
                <a:schemeClr val="dk1"/>
              </a:buClr>
              <a:buSzPts val="1800"/>
              <a:buNone/>
              <a:defRPr sz="1800">
                <a:solidFill>
                  <a:schemeClr val="dk1"/>
                </a:solidFill>
              </a:defRPr>
            </a:lvl9pPr>
          </a:lstStyle>
          <a:p/>
        </p:txBody>
      </p:sp>
      <p:sp>
        <p:nvSpPr>
          <p:cNvPr id="15" name="Google Shape;15;p86"/>
          <p:cNvSpPr txBox="1"/>
          <p:nvPr>
            <p:ph type="title"/>
          </p:nvPr>
        </p:nvSpPr>
        <p:spPr>
          <a:xfrm>
            <a:off x="5660525" y="1709031"/>
            <a:ext cx="5736300" cy="211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SzPts val="3400"/>
              <a:buNone/>
              <a:defRPr sz="4600">
                <a:solidFill>
                  <a:schemeClr val="accent1"/>
                </a:solidFill>
                <a:latin typeface="Red Hat Display Medium"/>
                <a:ea typeface="Red Hat Display Medium"/>
                <a:cs typeface="Red Hat Display Medium"/>
                <a:sym typeface="Red Hat Display Medium"/>
              </a:defRPr>
            </a:lvl9pPr>
          </a:lstStyle>
          <a:p/>
        </p:txBody>
      </p:sp>
      <p:sp>
        <p:nvSpPr>
          <p:cNvPr id="16" name="Google Shape;16;p86"/>
          <p:cNvSpPr txBox="1"/>
          <p:nvPr>
            <p:ph idx="2" type="subTitle"/>
          </p:nvPr>
        </p:nvSpPr>
        <p:spPr>
          <a:xfrm>
            <a:off x="5660525" y="5318275"/>
            <a:ext cx="2040300" cy="6057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dk1"/>
              </a:buClr>
              <a:buSzPts val="1200"/>
              <a:buNone/>
              <a:defRPr sz="1200">
                <a:solidFill>
                  <a:schemeClr val="dk1"/>
                </a:solidFill>
              </a:defRPr>
            </a:lvl1pPr>
            <a:lvl2pPr lvl="1" algn="l">
              <a:lnSpc>
                <a:spcPct val="135000"/>
              </a:lnSpc>
              <a:spcBef>
                <a:spcPts val="0"/>
              </a:spcBef>
              <a:spcAft>
                <a:spcPts val="0"/>
              </a:spcAft>
              <a:buClr>
                <a:schemeClr val="dk1"/>
              </a:buClr>
              <a:buSzPts val="1200"/>
              <a:buNone/>
              <a:defRPr sz="1200">
                <a:solidFill>
                  <a:schemeClr val="dk1"/>
                </a:solidFill>
              </a:defRPr>
            </a:lvl2pPr>
            <a:lvl3pPr lvl="2" algn="l">
              <a:lnSpc>
                <a:spcPct val="135000"/>
              </a:lnSpc>
              <a:spcBef>
                <a:spcPts val="0"/>
              </a:spcBef>
              <a:spcAft>
                <a:spcPts val="0"/>
              </a:spcAft>
              <a:buClr>
                <a:schemeClr val="dk1"/>
              </a:buClr>
              <a:buSzPts val="1200"/>
              <a:buNone/>
              <a:defRPr sz="1200">
                <a:solidFill>
                  <a:schemeClr val="dk1"/>
                </a:solidFill>
              </a:defRPr>
            </a:lvl3pPr>
            <a:lvl4pPr lvl="3" algn="l">
              <a:lnSpc>
                <a:spcPct val="135000"/>
              </a:lnSpc>
              <a:spcBef>
                <a:spcPts val="0"/>
              </a:spcBef>
              <a:spcAft>
                <a:spcPts val="0"/>
              </a:spcAft>
              <a:buClr>
                <a:schemeClr val="dk1"/>
              </a:buClr>
              <a:buSzPts val="1200"/>
              <a:buNone/>
              <a:defRPr sz="1200">
                <a:solidFill>
                  <a:schemeClr val="dk1"/>
                </a:solidFill>
              </a:defRPr>
            </a:lvl4pPr>
            <a:lvl5pPr lvl="4" algn="l">
              <a:lnSpc>
                <a:spcPct val="135000"/>
              </a:lnSpc>
              <a:spcBef>
                <a:spcPts val="0"/>
              </a:spcBef>
              <a:spcAft>
                <a:spcPts val="0"/>
              </a:spcAft>
              <a:buClr>
                <a:schemeClr val="dk1"/>
              </a:buClr>
              <a:buSzPts val="1200"/>
              <a:buNone/>
              <a:defRPr sz="1200">
                <a:solidFill>
                  <a:schemeClr val="dk1"/>
                </a:solidFill>
              </a:defRPr>
            </a:lvl5pPr>
            <a:lvl6pPr lvl="5" algn="l">
              <a:lnSpc>
                <a:spcPct val="135000"/>
              </a:lnSpc>
              <a:spcBef>
                <a:spcPts val="0"/>
              </a:spcBef>
              <a:spcAft>
                <a:spcPts val="0"/>
              </a:spcAft>
              <a:buClr>
                <a:schemeClr val="dk1"/>
              </a:buClr>
              <a:buSzPts val="1200"/>
              <a:buNone/>
              <a:defRPr sz="1200">
                <a:solidFill>
                  <a:schemeClr val="dk1"/>
                </a:solidFill>
              </a:defRPr>
            </a:lvl6pPr>
            <a:lvl7pPr lvl="6" algn="l">
              <a:lnSpc>
                <a:spcPct val="135000"/>
              </a:lnSpc>
              <a:spcBef>
                <a:spcPts val="0"/>
              </a:spcBef>
              <a:spcAft>
                <a:spcPts val="0"/>
              </a:spcAft>
              <a:buClr>
                <a:schemeClr val="dk1"/>
              </a:buClr>
              <a:buSzPts val="1200"/>
              <a:buNone/>
              <a:defRPr sz="1200">
                <a:solidFill>
                  <a:schemeClr val="dk1"/>
                </a:solidFill>
              </a:defRPr>
            </a:lvl7pPr>
            <a:lvl8pPr lvl="7" algn="l">
              <a:lnSpc>
                <a:spcPct val="135000"/>
              </a:lnSpc>
              <a:spcBef>
                <a:spcPts val="0"/>
              </a:spcBef>
              <a:spcAft>
                <a:spcPts val="0"/>
              </a:spcAft>
              <a:buClr>
                <a:schemeClr val="dk1"/>
              </a:buClr>
              <a:buSzPts val="1200"/>
              <a:buNone/>
              <a:defRPr sz="1200">
                <a:solidFill>
                  <a:schemeClr val="dk1"/>
                </a:solidFill>
              </a:defRPr>
            </a:lvl8pPr>
            <a:lvl9pPr lvl="8" algn="l">
              <a:lnSpc>
                <a:spcPct val="135000"/>
              </a:lnSpc>
              <a:spcBef>
                <a:spcPts val="0"/>
              </a:spcBef>
              <a:spcAft>
                <a:spcPts val="0"/>
              </a:spcAft>
              <a:buClr>
                <a:schemeClr val="dk1"/>
              </a:buClr>
              <a:buSzPts val="1200"/>
              <a:buNone/>
              <a:defRPr sz="1200">
                <a:solidFill>
                  <a:schemeClr val="dk1"/>
                </a:solidFill>
              </a:defRPr>
            </a:lvl9pPr>
          </a:lstStyle>
          <a:p/>
        </p:txBody>
      </p:sp>
      <p:sp>
        <p:nvSpPr>
          <p:cNvPr id="17" name="Google Shape;17;p86"/>
          <p:cNvSpPr txBox="1"/>
          <p:nvPr>
            <p:ph idx="3"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8" name="Google Shape;18;p8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2">
  <p:cSld name="CUSTOM_4_42">
    <p:spTree>
      <p:nvGrpSpPr>
        <p:cNvPr id="86" name="Shape 86"/>
        <p:cNvGrpSpPr/>
        <p:nvPr/>
      </p:nvGrpSpPr>
      <p:grpSpPr>
        <a:xfrm>
          <a:off x="0" y="0"/>
          <a:ext cx="0" cy="0"/>
          <a:chOff x="0" y="0"/>
          <a:chExt cx="0" cy="0"/>
        </a:xfrm>
      </p:grpSpPr>
      <p:sp>
        <p:nvSpPr>
          <p:cNvPr id="87" name="Google Shape;87;p95"/>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8" name="Google Shape;88;p9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9" name="Google Shape;89;p9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0" name="Google Shape;90;p95"/>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1" name="Google Shape;91;p9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2" name="Google Shape;92;p9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3" name="Google Shape;93;p95"/>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6">
  <p:cSld name="CUSTOM_4_6">
    <p:spTree>
      <p:nvGrpSpPr>
        <p:cNvPr id="94" name="Shape 94"/>
        <p:cNvGrpSpPr/>
        <p:nvPr/>
      </p:nvGrpSpPr>
      <p:grpSpPr>
        <a:xfrm>
          <a:off x="0" y="0"/>
          <a:ext cx="0" cy="0"/>
          <a:chOff x="0" y="0"/>
          <a:chExt cx="0" cy="0"/>
        </a:xfrm>
      </p:grpSpPr>
      <p:sp>
        <p:nvSpPr>
          <p:cNvPr id="95" name="Google Shape;95;p9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6" name="Google Shape;96;p96"/>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97" name="Google Shape;97;p96"/>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98" name="Google Shape;98;p96"/>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99" name="Google Shape;99;p9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0" name="Google Shape;100;p9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101" name="Google Shape;101;p96"/>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102" name="Google Shape;102;p96"/>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103" name="Google Shape;103;p96"/>
          <p:cNvSpPr txBox="1"/>
          <p:nvPr>
            <p:ph idx="4" type="subTitle"/>
          </p:nvPr>
        </p:nvSpPr>
        <p:spPr>
          <a:xfrm>
            <a:off x="6855088" y="2788100"/>
            <a:ext cx="3512100" cy="106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104" name="Google Shape;104;p96"/>
          <p:cNvSpPr txBox="1"/>
          <p:nvPr>
            <p:ph idx="5" type="subTitle"/>
          </p:nvPr>
        </p:nvSpPr>
        <p:spPr>
          <a:xfrm>
            <a:off x="6855081" y="2352950"/>
            <a:ext cx="3512100" cy="3792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105" name="Google Shape;105;p96"/>
          <p:cNvSpPr txBox="1"/>
          <p:nvPr>
            <p:ph idx="6" type="subTitle"/>
          </p:nvPr>
        </p:nvSpPr>
        <p:spPr>
          <a:xfrm>
            <a:off x="6855088" y="4434375"/>
            <a:ext cx="3512100" cy="106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106" name="Google Shape;106;p96"/>
          <p:cNvSpPr txBox="1"/>
          <p:nvPr>
            <p:ph idx="7" type="subTitle"/>
          </p:nvPr>
        </p:nvSpPr>
        <p:spPr>
          <a:xfrm>
            <a:off x="6855081" y="3999225"/>
            <a:ext cx="3512100" cy="3792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107" name="Google Shape;107;p96"/>
          <p:cNvSpPr txBox="1"/>
          <p:nvPr>
            <p:ph idx="8" type="subTitle"/>
          </p:nvPr>
        </p:nvSpPr>
        <p:spPr>
          <a:xfrm>
            <a:off x="2084625" y="2788100"/>
            <a:ext cx="3512100" cy="106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108" name="Google Shape;108;p96"/>
          <p:cNvSpPr txBox="1"/>
          <p:nvPr>
            <p:ph idx="9" type="subTitle"/>
          </p:nvPr>
        </p:nvSpPr>
        <p:spPr>
          <a:xfrm>
            <a:off x="2084600" y="2352950"/>
            <a:ext cx="3512100" cy="3792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109" name="Google Shape;109;p96"/>
          <p:cNvSpPr txBox="1"/>
          <p:nvPr>
            <p:ph idx="13" type="subTitle"/>
          </p:nvPr>
        </p:nvSpPr>
        <p:spPr>
          <a:xfrm>
            <a:off x="2084625" y="4434375"/>
            <a:ext cx="3512100" cy="106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110" name="Google Shape;110;p96"/>
          <p:cNvSpPr txBox="1"/>
          <p:nvPr>
            <p:ph idx="14" type="subTitle"/>
          </p:nvPr>
        </p:nvSpPr>
        <p:spPr>
          <a:xfrm>
            <a:off x="2084600" y="3999225"/>
            <a:ext cx="3512100" cy="3792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2">
  <p:cSld name="CUSTOM_4_52">
    <p:spTree>
      <p:nvGrpSpPr>
        <p:cNvPr id="111" name="Shape 111"/>
        <p:cNvGrpSpPr/>
        <p:nvPr/>
      </p:nvGrpSpPr>
      <p:grpSpPr>
        <a:xfrm>
          <a:off x="0" y="0"/>
          <a:ext cx="0" cy="0"/>
          <a:chOff x="0" y="0"/>
          <a:chExt cx="0" cy="0"/>
        </a:xfrm>
      </p:grpSpPr>
      <p:sp>
        <p:nvSpPr>
          <p:cNvPr id="112" name="Google Shape;112;p97"/>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113" name="Google Shape;113;p9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14" name="Google Shape;114;p9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15" name="Google Shape;115;p97"/>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116" name="Google Shape;116;p9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17" name="Google Shape;117;p9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118" name="Google Shape;118;p97"/>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3">
  <p:cSld name="CUSTOM_4_53">
    <p:spTree>
      <p:nvGrpSpPr>
        <p:cNvPr id="119" name="Shape 119"/>
        <p:cNvGrpSpPr/>
        <p:nvPr/>
      </p:nvGrpSpPr>
      <p:grpSpPr>
        <a:xfrm>
          <a:off x="0" y="0"/>
          <a:ext cx="0" cy="0"/>
          <a:chOff x="0" y="0"/>
          <a:chExt cx="0" cy="0"/>
        </a:xfrm>
      </p:grpSpPr>
      <p:sp>
        <p:nvSpPr>
          <p:cNvPr id="120" name="Google Shape;120;p98"/>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121" name="Google Shape;121;p9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22" name="Google Shape;122;p9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23" name="Google Shape;123;p98"/>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124" name="Google Shape;124;p9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25" name="Google Shape;125;p9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126" name="Google Shape;126;p98"/>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
  <p:cSld name="CUSTOM_1">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99"/>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99"/>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cxnSp>
        <p:nvCxnSpPr>
          <p:cNvPr id="130" name="Google Shape;130;p99"/>
          <p:cNvCxnSpPr/>
          <p:nvPr/>
        </p:nvCxnSpPr>
        <p:spPr>
          <a:xfrm rot="10800000">
            <a:off x="447767" y="6401400"/>
            <a:ext cx="0" cy="456600"/>
          </a:xfrm>
          <a:prstGeom prst="straightConnector1">
            <a:avLst/>
          </a:prstGeom>
          <a:noFill/>
          <a:ln cap="flat" cmpd="sng" w="9525">
            <a:solidFill>
              <a:schemeClr val="lt1"/>
            </a:solidFill>
            <a:prstDash val="solid"/>
            <a:round/>
            <a:headEnd len="sm" w="sm" type="none"/>
            <a:tailEnd len="sm" w="sm" type="none"/>
          </a:ln>
        </p:spPr>
      </p:cxnSp>
      <p:sp>
        <p:nvSpPr>
          <p:cNvPr id="131" name="Google Shape;131;p99"/>
          <p:cNvSpPr txBox="1"/>
          <p:nvPr>
            <p:ph type="title"/>
          </p:nvPr>
        </p:nvSpPr>
        <p:spPr>
          <a:xfrm>
            <a:off x="5660525" y="568626"/>
            <a:ext cx="5736300" cy="1929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SzPts val="3400"/>
              <a:buNone/>
              <a:defRPr sz="7000">
                <a:solidFill>
                  <a:schemeClr val="accent1"/>
                </a:solidFill>
                <a:latin typeface="Red Hat Display Medium"/>
                <a:ea typeface="Red Hat Display Medium"/>
                <a:cs typeface="Red Hat Display Medium"/>
                <a:sym typeface="Red Hat Display Medium"/>
              </a:defRPr>
            </a:lvl9pPr>
          </a:lstStyle>
          <a:p/>
        </p:txBody>
      </p:sp>
      <p:sp>
        <p:nvSpPr>
          <p:cNvPr id="132" name="Google Shape;132;p99"/>
          <p:cNvSpPr txBox="1"/>
          <p:nvPr>
            <p:ph idx="1"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33" name="Google Shape;133;p99"/>
          <p:cNvSpPr txBox="1"/>
          <p:nvPr>
            <p:ph idx="2" type="subTitle"/>
          </p:nvPr>
        </p:nvSpPr>
        <p:spPr>
          <a:xfrm>
            <a:off x="5660525" y="2752400"/>
            <a:ext cx="4446300" cy="15249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Clr>
                <a:schemeClr val="dk1"/>
              </a:buClr>
              <a:buSzPts val="1400"/>
              <a:buNone/>
              <a:defRPr sz="1400">
                <a:solidFill>
                  <a:schemeClr val="dk1"/>
                </a:solidFill>
              </a:defRPr>
            </a:lvl1pPr>
            <a:lvl2pPr lvl="1" algn="l">
              <a:lnSpc>
                <a:spcPct val="180000"/>
              </a:lnSpc>
              <a:spcBef>
                <a:spcPts val="0"/>
              </a:spcBef>
              <a:spcAft>
                <a:spcPts val="0"/>
              </a:spcAft>
              <a:buClr>
                <a:schemeClr val="dk1"/>
              </a:buClr>
              <a:buSzPts val="1400"/>
              <a:buNone/>
              <a:defRPr sz="1400">
                <a:solidFill>
                  <a:schemeClr val="dk1"/>
                </a:solidFill>
              </a:defRPr>
            </a:lvl2pPr>
            <a:lvl3pPr lvl="2" algn="l">
              <a:lnSpc>
                <a:spcPct val="180000"/>
              </a:lnSpc>
              <a:spcBef>
                <a:spcPts val="0"/>
              </a:spcBef>
              <a:spcAft>
                <a:spcPts val="0"/>
              </a:spcAft>
              <a:buClr>
                <a:schemeClr val="dk1"/>
              </a:buClr>
              <a:buSzPts val="1400"/>
              <a:buNone/>
              <a:defRPr sz="1400">
                <a:solidFill>
                  <a:schemeClr val="dk1"/>
                </a:solidFill>
              </a:defRPr>
            </a:lvl3pPr>
            <a:lvl4pPr lvl="3" algn="l">
              <a:lnSpc>
                <a:spcPct val="180000"/>
              </a:lnSpc>
              <a:spcBef>
                <a:spcPts val="0"/>
              </a:spcBef>
              <a:spcAft>
                <a:spcPts val="0"/>
              </a:spcAft>
              <a:buClr>
                <a:schemeClr val="dk1"/>
              </a:buClr>
              <a:buSzPts val="1400"/>
              <a:buNone/>
              <a:defRPr sz="1400">
                <a:solidFill>
                  <a:schemeClr val="dk1"/>
                </a:solidFill>
              </a:defRPr>
            </a:lvl4pPr>
            <a:lvl5pPr lvl="4" algn="l">
              <a:lnSpc>
                <a:spcPct val="180000"/>
              </a:lnSpc>
              <a:spcBef>
                <a:spcPts val="0"/>
              </a:spcBef>
              <a:spcAft>
                <a:spcPts val="0"/>
              </a:spcAft>
              <a:buClr>
                <a:schemeClr val="dk1"/>
              </a:buClr>
              <a:buSzPts val="1400"/>
              <a:buNone/>
              <a:defRPr sz="1400">
                <a:solidFill>
                  <a:schemeClr val="dk1"/>
                </a:solidFill>
              </a:defRPr>
            </a:lvl5pPr>
            <a:lvl6pPr lvl="5" algn="l">
              <a:lnSpc>
                <a:spcPct val="180000"/>
              </a:lnSpc>
              <a:spcBef>
                <a:spcPts val="0"/>
              </a:spcBef>
              <a:spcAft>
                <a:spcPts val="0"/>
              </a:spcAft>
              <a:buClr>
                <a:schemeClr val="dk1"/>
              </a:buClr>
              <a:buSzPts val="1400"/>
              <a:buNone/>
              <a:defRPr sz="1400">
                <a:solidFill>
                  <a:schemeClr val="dk1"/>
                </a:solidFill>
              </a:defRPr>
            </a:lvl6pPr>
            <a:lvl7pPr lvl="6" algn="l">
              <a:lnSpc>
                <a:spcPct val="180000"/>
              </a:lnSpc>
              <a:spcBef>
                <a:spcPts val="0"/>
              </a:spcBef>
              <a:spcAft>
                <a:spcPts val="0"/>
              </a:spcAft>
              <a:buClr>
                <a:schemeClr val="dk1"/>
              </a:buClr>
              <a:buSzPts val="1400"/>
              <a:buNone/>
              <a:defRPr sz="1400">
                <a:solidFill>
                  <a:schemeClr val="dk1"/>
                </a:solidFill>
              </a:defRPr>
            </a:lvl7pPr>
            <a:lvl8pPr lvl="7" algn="l">
              <a:lnSpc>
                <a:spcPct val="180000"/>
              </a:lnSpc>
              <a:spcBef>
                <a:spcPts val="0"/>
              </a:spcBef>
              <a:spcAft>
                <a:spcPts val="0"/>
              </a:spcAft>
              <a:buClr>
                <a:schemeClr val="dk1"/>
              </a:buClr>
              <a:buSzPts val="1400"/>
              <a:buNone/>
              <a:defRPr sz="1400">
                <a:solidFill>
                  <a:schemeClr val="dk1"/>
                </a:solidFill>
              </a:defRPr>
            </a:lvl8pPr>
            <a:lvl9pPr lvl="8" algn="l">
              <a:lnSpc>
                <a:spcPct val="180000"/>
              </a:lnSpc>
              <a:spcBef>
                <a:spcPts val="0"/>
              </a:spcBef>
              <a:spcAft>
                <a:spcPts val="0"/>
              </a:spcAft>
              <a:buClr>
                <a:schemeClr val="dk1"/>
              </a:buClr>
              <a:buSzPts val="1400"/>
              <a:buNone/>
              <a:defRPr sz="1400">
                <a:solidFill>
                  <a:schemeClr val="dk1"/>
                </a:solidFill>
              </a:defRPr>
            </a:lvl9pPr>
          </a:lstStyle>
          <a:p/>
        </p:txBody>
      </p:sp>
      <p:sp>
        <p:nvSpPr>
          <p:cNvPr id="134" name="Google Shape;134;p99"/>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ed Hat Text"/>
                <a:ea typeface="Red Hat Text"/>
                <a:cs typeface="Red Hat Text"/>
                <a:sym typeface="Red Hat Text"/>
              </a:rPr>
              <a:t>linkedin.com/company/red-hat</a:t>
            </a:r>
            <a:endParaRPr b="0" i="0" sz="1200" u="none" cap="none" strike="noStrike">
              <a:solidFill>
                <a:schemeClr val="dk1"/>
              </a:solidFill>
              <a:latin typeface="Red Hat Text"/>
              <a:ea typeface="Red Hat Text"/>
              <a:cs typeface="Red Hat Text"/>
              <a:sym typeface="Red Hat Text"/>
            </a:endParaRPr>
          </a:p>
        </p:txBody>
      </p:sp>
      <p:sp>
        <p:nvSpPr>
          <p:cNvPr id="135" name="Google Shape;135;p99"/>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ed Hat Text"/>
                <a:ea typeface="Red Hat Text"/>
                <a:cs typeface="Red Hat Text"/>
                <a:sym typeface="Red Hat Text"/>
              </a:rPr>
              <a:t>youtube.com/user/RedHatVideos</a:t>
            </a:r>
            <a:endParaRPr b="0" i="0" sz="1200" u="none" cap="none" strike="noStrike">
              <a:solidFill>
                <a:schemeClr val="dk1"/>
              </a:solidFill>
              <a:latin typeface="Red Hat Text"/>
              <a:ea typeface="Red Hat Text"/>
              <a:cs typeface="Red Hat Text"/>
              <a:sym typeface="Red Hat Text"/>
            </a:endParaRPr>
          </a:p>
        </p:txBody>
      </p:sp>
      <p:sp>
        <p:nvSpPr>
          <p:cNvPr id="136" name="Google Shape;136;p99"/>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ed Hat Text"/>
                <a:ea typeface="Red Hat Text"/>
                <a:cs typeface="Red Hat Text"/>
                <a:sym typeface="Red Hat Text"/>
              </a:rPr>
              <a:t>facebook.com/redhatinc</a:t>
            </a:r>
            <a:endParaRPr b="0" i="0" sz="1200" u="none" cap="none" strike="noStrike">
              <a:solidFill>
                <a:schemeClr val="dk1"/>
              </a:solidFill>
              <a:latin typeface="Red Hat Text"/>
              <a:ea typeface="Red Hat Text"/>
              <a:cs typeface="Red Hat Text"/>
              <a:sym typeface="Red Hat Text"/>
            </a:endParaRPr>
          </a:p>
        </p:txBody>
      </p:sp>
      <p:sp>
        <p:nvSpPr>
          <p:cNvPr id="137" name="Google Shape;137;p99"/>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ed Hat Text"/>
                <a:ea typeface="Red Hat Text"/>
                <a:cs typeface="Red Hat Text"/>
                <a:sym typeface="Red Hat Text"/>
              </a:rPr>
              <a:t>twitter.com/RedHat</a:t>
            </a:r>
            <a:endParaRPr b="0" i="0" sz="1200" u="none" cap="none" strike="noStrike">
              <a:solidFill>
                <a:schemeClr val="dk1"/>
              </a:solidFill>
              <a:latin typeface="Red Hat Text"/>
              <a:ea typeface="Red Hat Text"/>
              <a:cs typeface="Red Hat Text"/>
              <a:sym typeface="Red Hat Text"/>
            </a:endParaRPr>
          </a:p>
        </p:txBody>
      </p:sp>
      <p:pic>
        <p:nvPicPr>
          <p:cNvPr id="138" name="Google Shape;138;p99"/>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139" name="Google Shape;139;p99"/>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140" name="Google Shape;140;p99"/>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141" name="Google Shape;141;p99"/>
          <p:cNvPicPr preferRelativeResize="0"/>
          <p:nvPr/>
        </p:nvPicPr>
        <p:blipFill rotWithShape="1">
          <a:blip r:embed="rId7">
            <a:alphaModFix/>
          </a:blip>
          <a:srcRect b="0" l="2325" r="2324" t="0"/>
          <a:stretch/>
        </p:blipFill>
        <p:spPr>
          <a:xfrm>
            <a:off x="5660534" y="4669206"/>
            <a:ext cx="229075" cy="241150"/>
          </a:xfrm>
          <a:prstGeom prst="rect">
            <a:avLst/>
          </a:prstGeom>
          <a:noFill/>
          <a:ln>
            <a:noFill/>
          </a:ln>
        </p:spPr>
      </p:pic>
      <p:sp>
        <p:nvSpPr>
          <p:cNvPr id="142" name="Google Shape;142;p9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100"/>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0"/>
          <p:cNvSpPr txBox="1"/>
          <p:nvPr>
            <p:ph idx="1" type="subTitle"/>
          </p:nvPr>
        </p:nvSpPr>
        <p:spPr>
          <a:xfrm>
            <a:off x="2083725" y="3521825"/>
            <a:ext cx="7533300" cy="914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46" name="Google Shape;146;p100"/>
          <p:cNvSpPr txBox="1"/>
          <p:nvPr>
            <p:ph type="title"/>
          </p:nvPr>
        </p:nvSpPr>
        <p:spPr>
          <a:xfrm>
            <a:off x="2083875" y="1743625"/>
            <a:ext cx="7533300" cy="16002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3400"/>
              <a:buNone/>
              <a:defRPr sz="4600">
                <a:solidFill>
                  <a:schemeClr val="lt1"/>
                </a:solidFill>
              </a:defRPr>
            </a:lvl1pPr>
            <a:lvl2pPr lvl="1" algn="l">
              <a:lnSpc>
                <a:spcPct val="105000"/>
              </a:lnSpc>
              <a:spcBef>
                <a:spcPts val="0"/>
              </a:spcBef>
              <a:spcAft>
                <a:spcPts val="0"/>
              </a:spcAft>
              <a:buSzPts val="3400"/>
              <a:buNone/>
              <a:defRPr sz="4600">
                <a:solidFill>
                  <a:schemeClr val="lt1"/>
                </a:solidFill>
              </a:defRPr>
            </a:lvl2pPr>
            <a:lvl3pPr lvl="2" algn="l">
              <a:lnSpc>
                <a:spcPct val="105000"/>
              </a:lnSpc>
              <a:spcBef>
                <a:spcPts val="0"/>
              </a:spcBef>
              <a:spcAft>
                <a:spcPts val="0"/>
              </a:spcAft>
              <a:buSzPts val="3400"/>
              <a:buNone/>
              <a:defRPr sz="4600">
                <a:solidFill>
                  <a:schemeClr val="lt1"/>
                </a:solidFill>
              </a:defRPr>
            </a:lvl3pPr>
            <a:lvl4pPr lvl="3" algn="l">
              <a:lnSpc>
                <a:spcPct val="105000"/>
              </a:lnSpc>
              <a:spcBef>
                <a:spcPts val="0"/>
              </a:spcBef>
              <a:spcAft>
                <a:spcPts val="0"/>
              </a:spcAft>
              <a:buSzPts val="3400"/>
              <a:buNone/>
              <a:defRPr sz="4600">
                <a:solidFill>
                  <a:schemeClr val="lt1"/>
                </a:solidFill>
              </a:defRPr>
            </a:lvl4pPr>
            <a:lvl5pPr lvl="4" algn="l">
              <a:lnSpc>
                <a:spcPct val="105000"/>
              </a:lnSpc>
              <a:spcBef>
                <a:spcPts val="0"/>
              </a:spcBef>
              <a:spcAft>
                <a:spcPts val="0"/>
              </a:spcAft>
              <a:buSzPts val="3400"/>
              <a:buNone/>
              <a:defRPr sz="4600">
                <a:solidFill>
                  <a:schemeClr val="lt1"/>
                </a:solidFill>
              </a:defRPr>
            </a:lvl5pPr>
            <a:lvl6pPr lvl="5" algn="l">
              <a:lnSpc>
                <a:spcPct val="105000"/>
              </a:lnSpc>
              <a:spcBef>
                <a:spcPts val="0"/>
              </a:spcBef>
              <a:spcAft>
                <a:spcPts val="0"/>
              </a:spcAft>
              <a:buSzPts val="3400"/>
              <a:buNone/>
              <a:defRPr sz="4600">
                <a:solidFill>
                  <a:schemeClr val="lt1"/>
                </a:solidFill>
              </a:defRPr>
            </a:lvl6pPr>
            <a:lvl7pPr lvl="6" algn="l">
              <a:lnSpc>
                <a:spcPct val="105000"/>
              </a:lnSpc>
              <a:spcBef>
                <a:spcPts val="0"/>
              </a:spcBef>
              <a:spcAft>
                <a:spcPts val="0"/>
              </a:spcAft>
              <a:buSzPts val="3400"/>
              <a:buNone/>
              <a:defRPr sz="4600">
                <a:solidFill>
                  <a:schemeClr val="lt1"/>
                </a:solidFill>
              </a:defRPr>
            </a:lvl7pPr>
            <a:lvl8pPr lvl="7" algn="l">
              <a:lnSpc>
                <a:spcPct val="105000"/>
              </a:lnSpc>
              <a:spcBef>
                <a:spcPts val="0"/>
              </a:spcBef>
              <a:spcAft>
                <a:spcPts val="0"/>
              </a:spcAft>
              <a:buSzPts val="3400"/>
              <a:buNone/>
              <a:defRPr sz="4600">
                <a:solidFill>
                  <a:schemeClr val="lt1"/>
                </a:solidFill>
              </a:defRPr>
            </a:lvl8pPr>
            <a:lvl9pPr lvl="8" algn="l">
              <a:lnSpc>
                <a:spcPct val="105000"/>
              </a:lnSpc>
              <a:spcBef>
                <a:spcPts val="0"/>
              </a:spcBef>
              <a:spcAft>
                <a:spcPts val="0"/>
              </a:spcAft>
              <a:buSzPts val="3400"/>
              <a:buNone/>
              <a:defRPr sz="4600">
                <a:solidFill>
                  <a:schemeClr val="lt1"/>
                </a:solidFill>
              </a:defRPr>
            </a:lvl9pPr>
          </a:lstStyle>
          <a:p/>
        </p:txBody>
      </p:sp>
      <p:sp>
        <p:nvSpPr>
          <p:cNvPr id="147" name="Google Shape;147;p100"/>
          <p:cNvSpPr txBox="1"/>
          <p:nvPr>
            <p:ph idx="2" type="subTitle"/>
          </p:nvPr>
        </p:nvSpPr>
        <p:spPr>
          <a:xfrm>
            <a:off x="2083725" y="4681700"/>
            <a:ext cx="2040300" cy="6057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1200"/>
              <a:buNone/>
              <a:defRPr sz="1200">
                <a:solidFill>
                  <a:schemeClr val="lt1"/>
                </a:solidFill>
              </a:defRPr>
            </a:lvl1pPr>
            <a:lvl2pPr lvl="1" algn="l">
              <a:lnSpc>
                <a:spcPct val="135000"/>
              </a:lnSpc>
              <a:spcBef>
                <a:spcPts val="0"/>
              </a:spcBef>
              <a:spcAft>
                <a:spcPts val="0"/>
              </a:spcAft>
              <a:buClr>
                <a:schemeClr val="lt1"/>
              </a:buClr>
              <a:buSzPts val="1200"/>
              <a:buNone/>
              <a:defRPr sz="1200">
                <a:solidFill>
                  <a:schemeClr val="lt1"/>
                </a:solidFill>
              </a:defRPr>
            </a:lvl2pPr>
            <a:lvl3pPr lvl="2" algn="l">
              <a:lnSpc>
                <a:spcPct val="135000"/>
              </a:lnSpc>
              <a:spcBef>
                <a:spcPts val="0"/>
              </a:spcBef>
              <a:spcAft>
                <a:spcPts val="0"/>
              </a:spcAft>
              <a:buClr>
                <a:schemeClr val="lt1"/>
              </a:buClr>
              <a:buSzPts val="1200"/>
              <a:buNone/>
              <a:defRPr sz="1200">
                <a:solidFill>
                  <a:schemeClr val="lt1"/>
                </a:solidFill>
              </a:defRPr>
            </a:lvl3pPr>
            <a:lvl4pPr lvl="3" algn="l">
              <a:lnSpc>
                <a:spcPct val="135000"/>
              </a:lnSpc>
              <a:spcBef>
                <a:spcPts val="0"/>
              </a:spcBef>
              <a:spcAft>
                <a:spcPts val="0"/>
              </a:spcAft>
              <a:buClr>
                <a:schemeClr val="lt1"/>
              </a:buClr>
              <a:buSzPts val="1200"/>
              <a:buNone/>
              <a:defRPr sz="1200">
                <a:solidFill>
                  <a:schemeClr val="lt1"/>
                </a:solidFill>
              </a:defRPr>
            </a:lvl4pPr>
            <a:lvl5pPr lvl="4" algn="l">
              <a:lnSpc>
                <a:spcPct val="135000"/>
              </a:lnSpc>
              <a:spcBef>
                <a:spcPts val="0"/>
              </a:spcBef>
              <a:spcAft>
                <a:spcPts val="0"/>
              </a:spcAft>
              <a:buClr>
                <a:schemeClr val="lt1"/>
              </a:buClr>
              <a:buSzPts val="1200"/>
              <a:buNone/>
              <a:defRPr sz="1200">
                <a:solidFill>
                  <a:schemeClr val="lt1"/>
                </a:solidFill>
              </a:defRPr>
            </a:lvl5pPr>
            <a:lvl6pPr lvl="5" algn="l">
              <a:lnSpc>
                <a:spcPct val="135000"/>
              </a:lnSpc>
              <a:spcBef>
                <a:spcPts val="0"/>
              </a:spcBef>
              <a:spcAft>
                <a:spcPts val="0"/>
              </a:spcAft>
              <a:buClr>
                <a:schemeClr val="lt1"/>
              </a:buClr>
              <a:buSzPts val="1200"/>
              <a:buNone/>
              <a:defRPr sz="1200">
                <a:solidFill>
                  <a:schemeClr val="lt1"/>
                </a:solidFill>
              </a:defRPr>
            </a:lvl6pPr>
            <a:lvl7pPr lvl="6" algn="l">
              <a:lnSpc>
                <a:spcPct val="135000"/>
              </a:lnSpc>
              <a:spcBef>
                <a:spcPts val="0"/>
              </a:spcBef>
              <a:spcAft>
                <a:spcPts val="0"/>
              </a:spcAft>
              <a:buClr>
                <a:schemeClr val="lt1"/>
              </a:buClr>
              <a:buSzPts val="1200"/>
              <a:buNone/>
              <a:defRPr sz="1200">
                <a:solidFill>
                  <a:schemeClr val="lt1"/>
                </a:solidFill>
              </a:defRPr>
            </a:lvl7pPr>
            <a:lvl8pPr lvl="7" algn="l">
              <a:lnSpc>
                <a:spcPct val="135000"/>
              </a:lnSpc>
              <a:spcBef>
                <a:spcPts val="0"/>
              </a:spcBef>
              <a:spcAft>
                <a:spcPts val="0"/>
              </a:spcAft>
              <a:buClr>
                <a:schemeClr val="lt1"/>
              </a:buClr>
              <a:buSzPts val="1200"/>
              <a:buNone/>
              <a:defRPr sz="1200">
                <a:solidFill>
                  <a:schemeClr val="lt1"/>
                </a:solidFill>
              </a:defRPr>
            </a:lvl8pPr>
            <a:lvl9pPr lvl="8" algn="l">
              <a:lnSpc>
                <a:spcPct val="135000"/>
              </a:lnSpc>
              <a:spcBef>
                <a:spcPts val="0"/>
              </a:spcBef>
              <a:spcAft>
                <a:spcPts val="0"/>
              </a:spcAft>
              <a:buClr>
                <a:schemeClr val="lt1"/>
              </a:buClr>
              <a:buSzPts val="1200"/>
              <a:buNone/>
              <a:defRPr sz="1200">
                <a:solidFill>
                  <a:schemeClr val="lt1"/>
                </a:solidFill>
              </a:defRPr>
            </a:lvl9pPr>
          </a:lstStyle>
          <a:p/>
        </p:txBody>
      </p:sp>
      <p:sp>
        <p:nvSpPr>
          <p:cNvPr id="148" name="Google Shape;148;p100"/>
          <p:cNvSpPr txBox="1"/>
          <p:nvPr>
            <p:ph idx="3" type="subTitle"/>
          </p:nvPr>
        </p:nvSpPr>
        <p:spPr>
          <a:xfrm>
            <a:off x="4471850" y="4681700"/>
            <a:ext cx="2040300" cy="6057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1200"/>
              <a:buNone/>
              <a:defRPr sz="1200">
                <a:solidFill>
                  <a:schemeClr val="lt1"/>
                </a:solidFill>
              </a:defRPr>
            </a:lvl1pPr>
            <a:lvl2pPr lvl="1" algn="l">
              <a:lnSpc>
                <a:spcPct val="135000"/>
              </a:lnSpc>
              <a:spcBef>
                <a:spcPts val="0"/>
              </a:spcBef>
              <a:spcAft>
                <a:spcPts val="0"/>
              </a:spcAft>
              <a:buClr>
                <a:schemeClr val="lt1"/>
              </a:buClr>
              <a:buSzPts val="1200"/>
              <a:buNone/>
              <a:defRPr sz="1200">
                <a:solidFill>
                  <a:schemeClr val="lt1"/>
                </a:solidFill>
              </a:defRPr>
            </a:lvl2pPr>
            <a:lvl3pPr lvl="2" algn="l">
              <a:lnSpc>
                <a:spcPct val="135000"/>
              </a:lnSpc>
              <a:spcBef>
                <a:spcPts val="0"/>
              </a:spcBef>
              <a:spcAft>
                <a:spcPts val="0"/>
              </a:spcAft>
              <a:buClr>
                <a:schemeClr val="lt1"/>
              </a:buClr>
              <a:buSzPts val="1200"/>
              <a:buNone/>
              <a:defRPr sz="1200">
                <a:solidFill>
                  <a:schemeClr val="lt1"/>
                </a:solidFill>
              </a:defRPr>
            </a:lvl3pPr>
            <a:lvl4pPr lvl="3" algn="l">
              <a:lnSpc>
                <a:spcPct val="135000"/>
              </a:lnSpc>
              <a:spcBef>
                <a:spcPts val="0"/>
              </a:spcBef>
              <a:spcAft>
                <a:spcPts val="0"/>
              </a:spcAft>
              <a:buClr>
                <a:schemeClr val="lt1"/>
              </a:buClr>
              <a:buSzPts val="1200"/>
              <a:buNone/>
              <a:defRPr sz="1200">
                <a:solidFill>
                  <a:schemeClr val="lt1"/>
                </a:solidFill>
              </a:defRPr>
            </a:lvl4pPr>
            <a:lvl5pPr lvl="4" algn="l">
              <a:lnSpc>
                <a:spcPct val="135000"/>
              </a:lnSpc>
              <a:spcBef>
                <a:spcPts val="0"/>
              </a:spcBef>
              <a:spcAft>
                <a:spcPts val="0"/>
              </a:spcAft>
              <a:buClr>
                <a:schemeClr val="lt1"/>
              </a:buClr>
              <a:buSzPts val="1200"/>
              <a:buNone/>
              <a:defRPr sz="1200">
                <a:solidFill>
                  <a:schemeClr val="lt1"/>
                </a:solidFill>
              </a:defRPr>
            </a:lvl5pPr>
            <a:lvl6pPr lvl="5" algn="l">
              <a:lnSpc>
                <a:spcPct val="135000"/>
              </a:lnSpc>
              <a:spcBef>
                <a:spcPts val="0"/>
              </a:spcBef>
              <a:spcAft>
                <a:spcPts val="0"/>
              </a:spcAft>
              <a:buClr>
                <a:schemeClr val="lt1"/>
              </a:buClr>
              <a:buSzPts val="1200"/>
              <a:buNone/>
              <a:defRPr sz="1200">
                <a:solidFill>
                  <a:schemeClr val="lt1"/>
                </a:solidFill>
              </a:defRPr>
            </a:lvl6pPr>
            <a:lvl7pPr lvl="6" algn="l">
              <a:lnSpc>
                <a:spcPct val="135000"/>
              </a:lnSpc>
              <a:spcBef>
                <a:spcPts val="0"/>
              </a:spcBef>
              <a:spcAft>
                <a:spcPts val="0"/>
              </a:spcAft>
              <a:buClr>
                <a:schemeClr val="lt1"/>
              </a:buClr>
              <a:buSzPts val="1200"/>
              <a:buNone/>
              <a:defRPr sz="1200">
                <a:solidFill>
                  <a:schemeClr val="lt1"/>
                </a:solidFill>
              </a:defRPr>
            </a:lvl7pPr>
            <a:lvl8pPr lvl="7" algn="l">
              <a:lnSpc>
                <a:spcPct val="135000"/>
              </a:lnSpc>
              <a:spcBef>
                <a:spcPts val="0"/>
              </a:spcBef>
              <a:spcAft>
                <a:spcPts val="0"/>
              </a:spcAft>
              <a:buClr>
                <a:schemeClr val="lt1"/>
              </a:buClr>
              <a:buSzPts val="1200"/>
              <a:buNone/>
              <a:defRPr sz="1200">
                <a:solidFill>
                  <a:schemeClr val="lt1"/>
                </a:solidFill>
              </a:defRPr>
            </a:lvl8pPr>
            <a:lvl9pPr lvl="8" algn="l">
              <a:lnSpc>
                <a:spcPct val="135000"/>
              </a:lnSpc>
              <a:spcBef>
                <a:spcPts val="0"/>
              </a:spcBef>
              <a:spcAft>
                <a:spcPts val="0"/>
              </a:spcAft>
              <a:buClr>
                <a:schemeClr val="lt1"/>
              </a:buClr>
              <a:buSzPts val="1200"/>
              <a:buNone/>
              <a:defRPr sz="1200">
                <a:solidFill>
                  <a:schemeClr val="lt1"/>
                </a:solidFill>
              </a:defRPr>
            </a:lvl9pPr>
          </a:lstStyle>
          <a:p/>
        </p:txBody>
      </p:sp>
      <p:pic>
        <p:nvPicPr>
          <p:cNvPr id="149" name="Google Shape;149;p100"/>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cxnSp>
        <p:nvCxnSpPr>
          <p:cNvPr id="150" name="Google Shape;150;p100"/>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51" name="Google Shape;151;p10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101"/>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1"/>
          <p:cNvSpPr txBox="1"/>
          <p:nvPr>
            <p:ph idx="1" type="subTitle"/>
          </p:nvPr>
        </p:nvSpPr>
        <p:spPr>
          <a:xfrm>
            <a:off x="2083725" y="3008425"/>
            <a:ext cx="4146300" cy="15249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Clr>
                <a:schemeClr val="lt1"/>
              </a:buClr>
              <a:buSzPts val="1400"/>
              <a:buNone/>
              <a:defRPr sz="1400">
                <a:solidFill>
                  <a:schemeClr val="lt1"/>
                </a:solidFill>
              </a:defRPr>
            </a:lvl1pPr>
            <a:lvl2pPr lvl="1" algn="l">
              <a:lnSpc>
                <a:spcPct val="180000"/>
              </a:lnSpc>
              <a:spcBef>
                <a:spcPts val="0"/>
              </a:spcBef>
              <a:spcAft>
                <a:spcPts val="0"/>
              </a:spcAft>
              <a:buClr>
                <a:schemeClr val="lt1"/>
              </a:buClr>
              <a:buSzPts val="1400"/>
              <a:buNone/>
              <a:defRPr sz="1400">
                <a:solidFill>
                  <a:schemeClr val="lt1"/>
                </a:solidFill>
              </a:defRPr>
            </a:lvl2pPr>
            <a:lvl3pPr lvl="2" algn="l">
              <a:lnSpc>
                <a:spcPct val="180000"/>
              </a:lnSpc>
              <a:spcBef>
                <a:spcPts val="0"/>
              </a:spcBef>
              <a:spcAft>
                <a:spcPts val="0"/>
              </a:spcAft>
              <a:buClr>
                <a:schemeClr val="lt1"/>
              </a:buClr>
              <a:buSzPts val="1400"/>
              <a:buNone/>
              <a:defRPr sz="1400">
                <a:solidFill>
                  <a:schemeClr val="lt1"/>
                </a:solidFill>
              </a:defRPr>
            </a:lvl3pPr>
            <a:lvl4pPr lvl="3" algn="l">
              <a:lnSpc>
                <a:spcPct val="180000"/>
              </a:lnSpc>
              <a:spcBef>
                <a:spcPts val="0"/>
              </a:spcBef>
              <a:spcAft>
                <a:spcPts val="0"/>
              </a:spcAft>
              <a:buClr>
                <a:schemeClr val="lt1"/>
              </a:buClr>
              <a:buSzPts val="1400"/>
              <a:buNone/>
              <a:defRPr sz="1400">
                <a:solidFill>
                  <a:schemeClr val="lt1"/>
                </a:solidFill>
              </a:defRPr>
            </a:lvl4pPr>
            <a:lvl5pPr lvl="4" algn="l">
              <a:lnSpc>
                <a:spcPct val="180000"/>
              </a:lnSpc>
              <a:spcBef>
                <a:spcPts val="0"/>
              </a:spcBef>
              <a:spcAft>
                <a:spcPts val="0"/>
              </a:spcAft>
              <a:buClr>
                <a:schemeClr val="lt1"/>
              </a:buClr>
              <a:buSzPts val="1400"/>
              <a:buNone/>
              <a:defRPr sz="1400">
                <a:solidFill>
                  <a:schemeClr val="lt1"/>
                </a:solidFill>
              </a:defRPr>
            </a:lvl5pPr>
            <a:lvl6pPr lvl="5" algn="l">
              <a:lnSpc>
                <a:spcPct val="180000"/>
              </a:lnSpc>
              <a:spcBef>
                <a:spcPts val="0"/>
              </a:spcBef>
              <a:spcAft>
                <a:spcPts val="0"/>
              </a:spcAft>
              <a:buClr>
                <a:schemeClr val="lt1"/>
              </a:buClr>
              <a:buSzPts val="1400"/>
              <a:buNone/>
              <a:defRPr sz="1400">
                <a:solidFill>
                  <a:schemeClr val="lt1"/>
                </a:solidFill>
              </a:defRPr>
            </a:lvl6pPr>
            <a:lvl7pPr lvl="6" algn="l">
              <a:lnSpc>
                <a:spcPct val="180000"/>
              </a:lnSpc>
              <a:spcBef>
                <a:spcPts val="0"/>
              </a:spcBef>
              <a:spcAft>
                <a:spcPts val="0"/>
              </a:spcAft>
              <a:buClr>
                <a:schemeClr val="lt1"/>
              </a:buClr>
              <a:buSzPts val="1400"/>
              <a:buNone/>
              <a:defRPr sz="1400">
                <a:solidFill>
                  <a:schemeClr val="lt1"/>
                </a:solidFill>
              </a:defRPr>
            </a:lvl7pPr>
            <a:lvl8pPr lvl="7" algn="l">
              <a:lnSpc>
                <a:spcPct val="180000"/>
              </a:lnSpc>
              <a:spcBef>
                <a:spcPts val="0"/>
              </a:spcBef>
              <a:spcAft>
                <a:spcPts val="0"/>
              </a:spcAft>
              <a:buClr>
                <a:schemeClr val="lt1"/>
              </a:buClr>
              <a:buSzPts val="1400"/>
              <a:buNone/>
              <a:defRPr sz="1400">
                <a:solidFill>
                  <a:schemeClr val="lt1"/>
                </a:solidFill>
              </a:defRPr>
            </a:lvl8pPr>
            <a:lvl9pPr lvl="8" algn="l">
              <a:lnSpc>
                <a:spcPct val="180000"/>
              </a:lnSpc>
              <a:spcBef>
                <a:spcPts val="0"/>
              </a:spcBef>
              <a:spcAft>
                <a:spcPts val="0"/>
              </a:spcAft>
              <a:buClr>
                <a:schemeClr val="lt1"/>
              </a:buClr>
              <a:buSzPts val="1400"/>
              <a:buNone/>
              <a:defRPr sz="1400">
                <a:solidFill>
                  <a:schemeClr val="lt1"/>
                </a:solidFill>
              </a:defRPr>
            </a:lvl9pPr>
          </a:lstStyle>
          <a:p/>
        </p:txBody>
      </p:sp>
      <p:sp>
        <p:nvSpPr>
          <p:cNvPr id="155" name="Google Shape;155;p101"/>
          <p:cNvSpPr txBox="1"/>
          <p:nvPr>
            <p:ph type="title"/>
          </p:nvPr>
        </p:nvSpPr>
        <p:spPr>
          <a:xfrm>
            <a:off x="2083875" y="568625"/>
            <a:ext cx="4905000" cy="19854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3400"/>
              <a:buNone/>
              <a:defRPr sz="7000">
                <a:solidFill>
                  <a:schemeClr val="lt1"/>
                </a:solidFill>
              </a:defRPr>
            </a:lvl1pPr>
            <a:lvl2pPr lvl="1" algn="l">
              <a:lnSpc>
                <a:spcPct val="105000"/>
              </a:lnSpc>
              <a:spcBef>
                <a:spcPts val="0"/>
              </a:spcBef>
              <a:spcAft>
                <a:spcPts val="0"/>
              </a:spcAft>
              <a:buSzPts val="3400"/>
              <a:buNone/>
              <a:defRPr sz="7000">
                <a:solidFill>
                  <a:schemeClr val="lt1"/>
                </a:solidFill>
              </a:defRPr>
            </a:lvl2pPr>
            <a:lvl3pPr lvl="2" algn="l">
              <a:lnSpc>
                <a:spcPct val="105000"/>
              </a:lnSpc>
              <a:spcBef>
                <a:spcPts val="0"/>
              </a:spcBef>
              <a:spcAft>
                <a:spcPts val="0"/>
              </a:spcAft>
              <a:buSzPts val="3400"/>
              <a:buNone/>
              <a:defRPr sz="7000">
                <a:solidFill>
                  <a:schemeClr val="lt1"/>
                </a:solidFill>
              </a:defRPr>
            </a:lvl3pPr>
            <a:lvl4pPr lvl="3" algn="l">
              <a:lnSpc>
                <a:spcPct val="105000"/>
              </a:lnSpc>
              <a:spcBef>
                <a:spcPts val="0"/>
              </a:spcBef>
              <a:spcAft>
                <a:spcPts val="0"/>
              </a:spcAft>
              <a:buSzPts val="3400"/>
              <a:buNone/>
              <a:defRPr sz="7000">
                <a:solidFill>
                  <a:schemeClr val="lt1"/>
                </a:solidFill>
              </a:defRPr>
            </a:lvl4pPr>
            <a:lvl5pPr lvl="4" algn="l">
              <a:lnSpc>
                <a:spcPct val="105000"/>
              </a:lnSpc>
              <a:spcBef>
                <a:spcPts val="0"/>
              </a:spcBef>
              <a:spcAft>
                <a:spcPts val="0"/>
              </a:spcAft>
              <a:buSzPts val="3400"/>
              <a:buNone/>
              <a:defRPr sz="7000">
                <a:solidFill>
                  <a:schemeClr val="lt1"/>
                </a:solidFill>
              </a:defRPr>
            </a:lvl5pPr>
            <a:lvl6pPr lvl="5" algn="l">
              <a:lnSpc>
                <a:spcPct val="105000"/>
              </a:lnSpc>
              <a:spcBef>
                <a:spcPts val="0"/>
              </a:spcBef>
              <a:spcAft>
                <a:spcPts val="0"/>
              </a:spcAft>
              <a:buSzPts val="3400"/>
              <a:buNone/>
              <a:defRPr sz="7000">
                <a:solidFill>
                  <a:schemeClr val="lt1"/>
                </a:solidFill>
              </a:defRPr>
            </a:lvl6pPr>
            <a:lvl7pPr lvl="6" algn="l">
              <a:lnSpc>
                <a:spcPct val="105000"/>
              </a:lnSpc>
              <a:spcBef>
                <a:spcPts val="0"/>
              </a:spcBef>
              <a:spcAft>
                <a:spcPts val="0"/>
              </a:spcAft>
              <a:buSzPts val="3400"/>
              <a:buNone/>
              <a:defRPr sz="7000">
                <a:solidFill>
                  <a:schemeClr val="lt1"/>
                </a:solidFill>
              </a:defRPr>
            </a:lvl7pPr>
            <a:lvl8pPr lvl="7" algn="l">
              <a:lnSpc>
                <a:spcPct val="105000"/>
              </a:lnSpc>
              <a:spcBef>
                <a:spcPts val="0"/>
              </a:spcBef>
              <a:spcAft>
                <a:spcPts val="0"/>
              </a:spcAft>
              <a:buSzPts val="3400"/>
              <a:buNone/>
              <a:defRPr sz="7000">
                <a:solidFill>
                  <a:schemeClr val="lt1"/>
                </a:solidFill>
              </a:defRPr>
            </a:lvl8pPr>
            <a:lvl9pPr lvl="8" algn="l">
              <a:lnSpc>
                <a:spcPct val="105000"/>
              </a:lnSpc>
              <a:spcBef>
                <a:spcPts val="0"/>
              </a:spcBef>
              <a:spcAft>
                <a:spcPts val="0"/>
              </a:spcAft>
              <a:buSzPts val="3400"/>
              <a:buNone/>
              <a:defRPr sz="7000">
                <a:solidFill>
                  <a:schemeClr val="lt1"/>
                </a:solidFill>
              </a:defRPr>
            </a:lvl9pPr>
          </a:lstStyle>
          <a:p/>
        </p:txBody>
      </p:sp>
      <p:pic>
        <p:nvPicPr>
          <p:cNvPr id="156" name="Google Shape;156;p101"/>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pic>
        <p:nvPicPr>
          <p:cNvPr id="157" name="Google Shape;157;p101"/>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158" name="Google Shape;158;p101"/>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159" name="Google Shape;159;p101"/>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160" name="Google Shape;160;p101"/>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161" name="Google Shape;161;p101"/>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linkedin.com/company/red-hat</a:t>
            </a:r>
            <a:endParaRPr b="0" i="0" sz="1400" u="none" cap="none" strike="noStrike">
              <a:solidFill>
                <a:schemeClr val="lt1"/>
              </a:solidFill>
              <a:latin typeface="Red Hat Text"/>
              <a:ea typeface="Red Hat Text"/>
              <a:cs typeface="Red Hat Text"/>
              <a:sym typeface="Red Hat Text"/>
            </a:endParaRPr>
          </a:p>
        </p:txBody>
      </p:sp>
      <p:sp>
        <p:nvSpPr>
          <p:cNvPr id="162" name="Google Shape;162;p101"/>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youtube.com/user/RedHatVideos</a:t>
            </a:r>
            <a:endParaRPr b="0" i="0" sz="1400" u="none" cap="none" strike="noStrike">
              <a:solidFill>
                <a:schemeClr val="lt1"/>
              </a:solidFill>
              <a:latin typeface="Red Hat Text"/>
              <a:ea typeface="Red Hat Text"/>
              <a:cs typeface="Red Hat Text"/>
              <a:sym typeface="Red Hat Text"/>
            </a:endParaRPr>
          </a:p>
        </p:txBody>
      </p:sp>
      <p:sp>
        <p:nvSpPr>
          <p:cNvPr id="163" name="Google Shape;163;p101"/>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facebook.com/redhatinc</a:t>
            </a:r>
            <a:endParaRPr b="0" i="0" sz="1400" u="none" cap="none" strike="noStrike">
              <a:solidFill>
                <a:schemeClr val="lt1"/>
              </a:solidFill>
              <a:latin typeface="Red Hat Text"/>
              <a:ea typeface="Red Hat Text"/>
              <a:cs typeface="Red Hat Text"/>
              <a:sym typeface="Red Hat Text"/>
            </a:endParaRPr>
          </a:p>
        </p:txBody>
      </p:sp>
      <p:sp>
        <p:nvSpPr>
          <p:cNvPr id="164" name="Google Shape;164;p101"/>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twitter.com/RedHat</a:t>
            </a:r>
            <a:endParaRPr b="0" i="0" sz="1400" u="none" cap="none" strike="noStrike">
              <a:solidFill>
                <a:schemeClr val="lt1"/>
              </a:solidFill>
              <a:latin typeface="Red Hat Text"/>
              <a:ea typeface="Red Hat Text"/>
              <a:cs typeface="Red Hat Text"/>
              <a:sym typeface="Red Hat Text"/>
            </a:endParaRPr>
          </a:p>
        </p:txBody>
      </p:sp>
      <p:cxnSp>
        <p:nvCxnSpPr>
          <p:cNvPr id="165" name="Google Shape;165;p101"/>
          <p:cNvCxnSpPr/>
          <p:nvPr/>
        </p:nvCxnSpPr>
        <p:spPr>
          <a:xfrm rot="10800000">
            <a:off x="447775" y="50"/>
            <a:ext cx="0" cy="2282700"/>
          </a:xfrm>
          <a:prstGeom prst="straightConnector1">
            <a:avLst/>
          </a:prstGeom>
          <a:noFill/>
          <a:ln cap="flat" cmpd="sng" w="9525">
            <a:solidFill>
              <a:srgbClr val="800000"/>
            </a:solidFill>
            <a:prstDash val="solid"/>
            <a:round/>
            <a:headEnd len="sm" w="sm" type="none"/>
            <a:tailEnd len="sm" w="sm" type="none"/>
          </a:ln>
        </p:spPr>
      </p:cxnSp>
      <p:cxnSp>
        <p:nvCxnSpPr>
          <p:cNvPr id="166" name="Google Shape;166;p101"/>
          <p:cNvCxnSpPr/>
          <p:nvPr/>
        </p:nvCxnSpPr>
        <p:spPr>
          <a:xfrm rot="10800000">
            <a:off x="447767" y="6401400"/>
            <a:ext cx="0" cy="456600"/>
          </a:xfrm>
          <a:prstGeom prst="straightConnector1">
            <a:avLst/>
          </a:prstGeom>
          <a:noFill/>
          <a:ln cap="flat" cmpd="sng" w="9525">
            <a:solidFill>
              <a:srgbClr val="800000"/>
            </a:solidFill>
            <a:prstDash val="solid"/>
            <a:round/>
            <a:headEnd len="sm" w="sm" type="none"/>
            <a:tailEnd len="sm" w="sm" type="none"/>
          </a:ln>
        </p:spPr>
      </p:cxnSp>
      <p:sp>
        <p:nvSpPr>
          <p:cNvPr id="167" name="Google Shape;167;p10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10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2"/>
          <p:cNvSpPr txBox="1"/>
          <p:nvPr>
            <p:ph idx="1" type="subTitle"/>
          </p:nvPr>
        </p:nvSpPr>
        <p:spPr>
          <a:xfrm>
            <a:off x="2083725" y="3521825"/>
            <a:ext cx="7533300" cy="914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71" name="Google Shape;171;p102"/>
          <p:cNvSpPr txBox="1"/>
          <p:nvPr>
            <p:ph type="title"/>
          </p:nvPr>
        </p:nvSpPr>
        <p:spPr>
          <a:xfrm>
            <a:off x="2083875" y="1743625"/>
            <a:ext cx="7533300" cy="16002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3400"/>
              <a:buNone/>
              <a:defRPr sz="4600">
                <a:solidFill>
                  <a:schemeClr val="lt1"/>
                </a:solidFill>
              </a:defRPr>
            </a:lvl1pPr>
            <a:lvl2pPr lvl="1" algn="l">
              <a:lnSpc>
                <a:spcPct val="105000"/>
              </a:lnSpc>
              <a:spcBef>
                <a:spcPts val="0"/>
              </a:spcBef>
              <a:spcAft>
                <a:spcPts val="0"/>
              </a:spcAft>
              <a:buSzPts val="3400"/>
              <a:buNone/>
              <a:defRPr sz="4600">
                <a:solidFill>
                  <a:schemeClr val="lt1"/>
                </a:solidFill>
              </a:defRPr>
            </a:lvl2pPr>
            <a:lvl3pPr lvl="2" algn="l">
              <a:lnSpc>
                <a:spcPct val="105000"/>
              </a:lnSpc>
              <a:spcBef>
                <a:spcPts val="0"/>
              </a:spcBef>
              <a:spcAft>
                <a:spcPts val="0"/>
              </a:spcAft>
              <a:buSzPts val="3400"/>
              <a:buNone/>
              <a:defRPr sz="4600">
                <a:solidFill>
                  <a:schemeClr val="lt1"/>
                </a:solidFill>
              </a:defRPr>
            </a:lvl3pPr>
            <a:lvl4pPr lvl="3" algn="l">
              <a:lnSpc>
                <a:spcPct val="105000"/>
              </a:lnSpc>
              <a:spcBef>
                <a:spcPts val="0"/>
              </a:spcBef>
              <a:spcAft>
                <a:spcPts val="0"/>
              </a:spcAft>
              <a:buSzPts val="3400"/>
              <a:buNone/>
              <a:defRPr sz="4600">
                <a:solidFill>
                  <a:schemeClr val="lt1"/>
                </a:solidFill>
              </a:defRPr>
            </a:lvl4pPr>
            <a:lvl5pPr lvl="4" algn="l">
              <a:lnSpc>
                <a:spcPct val="105000"/>
              </a:lnSpc>
              <a:spcBef>
                <a:spcPts val="0"/>
              </a:spcBef>
              <a:spcAft>
                <a:spcPts val="0"/>
              </a:spcAft>
              <a:buSzPts val="3400"/>
              <a:buNone/>
              <a:defRPr sz="4600">
                <a:solidFill>
                  <a:schemeClr val="lt1"/>
                </a:solidFill>
              </a:defRPr>
            </a:lvl5pPr>
            <a:lvl6pPr lvl="5" algn="l">
              <a:lnSpc>
                <a:spcPct val="105000"/>
              </a:lnSpc>
              <a:spcBef>
                <a:spcPts val="0"/>
              </a:spcBef>
              <a:spcAft>
                <a:spcPts val="0"/>
              </a:spcAft>
              <a:buSzPts val="3400"/>
              <a:buNone/>
              <a:defRPr sz="4600">
                <a:solidFill>
                  <a:schemeClr val="lt1"/>
                </a:solidFill>
              </a:defRPr>
            </a:lvl6pPr>
            <a:lvl7pPr lvl="6" algn="l">
              <a:lnSpc>
                <a:spcPct val="105000"/>
              </a:lnSpc>
              <a:spcBef>
                <a:spcPts val="0"/>
              </a:spcBef>
              <a:spcAft>
                <a:spcPts val="0"/>
              </a:spcAft>
              <a:buSzPts val="3400"/>
              <a:buNone/>
              <a:defRPr sz="4600">
                <a:solidFill>
                  <a:schemeClr val="lt1"/>
                </a:solidFill>
              </a:defRPr>
            </a:lvl7pPr>
            <a:lvl8pPr lvl="7" algn="l">
              <a:lnSpc>
                <a:spcPct val="105000"/>
              </a:lnSpc>
              <a:spcBef>
                <a:spcPts val="0"/>
              </a:spcBef>
              <a:spcAft>
                <a:spcPts val="0"/>
              </a:spcAft>
              <a:buSzPts val="3400"/>
              <a:buNone/>
              <a:defRPr sz="4600">
                <a:solidFill>
                  <a:schemeClr val="lt1"/>
                </a:solidFill>
              </a:defRPr>
            </a:lvl8pPr>
            <a:lvl9pPr lvl="8" algn="l">
              <a:lnSpc>
                <a:spcPct val="105000"/>
              </a:lnSpc>
              <a:spcBef>
                <a:spcPts val="0"/>
              </a:spcBef>
              <a:spcAft>
                <a:spcPts val="0"/>
              </a:spcAft>
              <a:buSzPts val="3400"/>
              <a:buNone/>
              <a:defRPr sz="4600">
                <a:solidFill>
                  <a:schemeClr val="lt1"/>
                </a:solidFill>
              </a:defRPr>
            </a:lvl9pPr>
          </a:lstStyle>
          <a:p/>
        </p:txBody>
      </p:sp>
      <p:sp>
        <p:nvSpPr>
          <p:cNvPr id="172" name="Google Shape;172;p102"/>
          <p:cNvSpPr txBox="1"/>
          <p:nvPr>
            <p:ph idx="2" type="subTitle"/>
          </p:nvPr>
        </p:nvSpPr>
        <p:spPr>
          <a:xfrm>
            <a:off x="2083725" y="4681700"/>
            <a:ext cx="2040300" cy="6057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1200"/>
              <a:buNone/>
              <a:defRPr sz="1200">
                <a:solidFill>
                  <a:schemeClr val="lt1"/>
                </a:solidFill>
              </a:defRPr>
            </a:lvl1pPr>
            <a:lvl2pPr lvl="1" algn="l">
              <a:lnSpc>
                <a:spcPct val="135000"/>
              </a:lnSpc>
              <a:spcBef>
                <a:spcPts val="0"/>
              </a:spcBef>
              <a:spcAft>
                <a:spcPts val="0"/>
              </a:spcAft>
              <a:buClr>
                <a:schemeClr val="lt1"/>
              </a:buClr>
              <a:buSzPts val="1200"/>
              <a:buNone/>
              <a:defRPr sz="1200">
                <a:solidFill>
                  <a:schemeClr val="lt1"/>
                </a:solidFill>
              </a:defRPr>
            </a:lvl2pPr>
            <a:lvl3pPr lvl="2" algn="l">
              <a:lnSpc>
                <a:spcPct val="135000"/>
              </a:lnSpc>
              <a:spcBef>
                <a:spcPts val="0"/>
              </a:spcBef>
              <a:spcAft>
                <a:spcPts val="0"/>
              </a:spcAft>
              <a:buClr>
                <a:schemeClr val="lt1"/>
              </a:buClr>
              <a:buSzPts val="1200"/>
              <a:buNone/>
              <a:defRPr sz="1200">
                <a:solidFill>
                  <a:schemeClr val="lt1"/>
                </a:solidFill>
              </a:defRPr>
            </a:lvl3pPr>
            <a:lvl4pPr lvl="3" algn="l">
              <a:lnSpc>
                <a:spcPct val="135000"/>
              </a:lnSpc>
              <a:spcBef>
                <a:spcPts val="0"/>
              </a:spcBef>
              <a:spcAft>
                <a:spcPts val="0"/>
              </a:spcAft>
              <a:buClr>
                <a:schemeClr val="lt1"/>
              </a:buClr>
              <a:buSzPts val="1200"/>
              <a:buNone/>
              <a:defRPr sz="1200">
                <a:solidFill>
                  <a:schemeClr val="lt1"/>
                </a:solidFill>
              </a:defRPr>
            </a:lvl4pPr>
            <a:lvl5pPr lvl="4" algn="l">
              <a:lnSpc>
                <a:spcPct val="135000"/>
              </a:lnSpc>
              <a:spcBef>
                <a:spcPts val="0"/>
              </a:spcBef>
              <a:spcAft>
                <a:spcPts val="0"/>
              </a:spcAft>
              <a:buClr>
                <a:schemeClr val="lt1"/>
              </a:buClr>
              <a:buSzPts val="1200"/>
              <a:buNone/>
              <a:defRPr sz="1200">
                <a:solidFill>
                  <a:schemeClr val="lt1"/>
                </a:solidFill>
              </a:defRPr>
            </a:lvl5pPr>
            <a:lvl6pPr lvl="5" algn="l">
              <a:lnSpc>
                <a:spcPct val="135000"/>
              </a:lnSpc>
              <a:spcBef>
                <a:spcPts val="0"/>
              </a:spcBef>
              <a:spcAft>
                <a:spcPts val="0"/>
              </a:spcAft>
              <a:buClr>
                <a:schemeClr val="lt1"/>
              </a:buClr>
              <a:buSzPts val="1200"/>
              <a:buNone/>
              <a:defRPr sz="1200">
                <a:solidFill>
                  <a:schemeClr val="lt1"/>
                </a:solidFill>
              </a:defRPr>
            </a:lvl6pPr>
            <a:lvl7pPr lvl="6" algn="l">
              <a:lnSpc>
                <a:spcPct val="135000"/>
              </a:lnSpc>
              <a:spcBef>
                <a:spcPts val="0"/>
              </a:spcBef>
              <a:spcAft>
                <a:spcPts val="0"/>
              </a:spcAft>
              <a:buClr>
                <a:schemeClr val="lt1"/>
              </a:buClr>
              <a:buSzPts val="1200"/>
              <a:buNone/>
              <a:defRPr sz="1200">
                <a:solidFill>
                  <a:schemeClr val="lt1"/>
                </a:solidFill>
              </a:defRPr>
            </a:lvl7pPr>
            <a:lvl8pPr lvl="7" algn="l">
              <a:lnSpc>
                <a:spcPct val="135000"/>
              </a:lnSpc>
              <a:spcBef>
                <a:spcPts val="0"/>
              </a:spcBef>
              <a:spcAft>
                <a:spcPts val="0"/>
              </a:spcAft>
              <a:buClr>
                <a:schemeClr val="lt1"/>
              </a:buClr>
              <a:buSzPts val="1200"/>
              <a:buNone/>
              <a:defRPr sz="1200">
                <a:solidFill>
                  <a:schemeClr val="lt1"/>
                </a:solidFill>
              </a:defRPr>
            </a:lvl8pPr>
            <a:lvl9pPr lvl="8" algn="l">
              <a:lnSpc>
                <a:spcPct val="135000"/>
              </a:lnSpc>
              <a:spcBef>
                <a:spcPts val="0"/>
              </a:spcBef>
              <a:spcAft>
                <a:spcPts val="0"/>
              </a:spcAft>
              <a:buClr>
                <a:schemeClr val="lt1"/>
              </a:buClr>
              <a:buSzPts val="1200"/>
              <a:buNone/>
              <a:defRPr sz="1200">
                <a:solidFill>
                  <a:schemeClr val="lt1"/>
                </a:solidFill>
              </a:defRPr>
            </a:lvl9pPr>
          </a:lstStyle>
          <a:p/>
        </p:txBody>
      </p:sp>
      <p:sp>
        <p:nvSpPr>
          <p:cNvPr id="173" name="Google Shape;173;p102"/>
          <p:cNvSpPr txBox="1"/>
          <p:nvPr>
            <p:ph idx="3" type="subTitle"/>
          </p:nvPr>
        </p:nvSpPr>
        <p:spPr>
          <a:xfrm>
            <a:off x="4471850" y="4681700"/>
            <a:ext cx="2040300" cy="6057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1200"/>
              <a:buNone/>
              <a:defRPr sz="1200">
                <a:solidFill>
                  <a:schemeClr val="lt1"/>
                </a:solidFill>
              </a:defRPr>
            </a:lvl1pPr>
            <a:lvl2pPr lvl="1" algn="l">
              <a:lnSpc>
                <a:spcPct val="135000"/>
              </a:lnSpc>
              <a:spcBef>
                <a:spcPts val="0"/>
              </a:spcBef>
              <a:spcAft>
                <a:spcPts val="0"/>
              </a:spcAft>
              <a:buClr>
                <a:schemeClr val="lt1"/>
              </a:buClr>
              <a:buSzPts val="1200"/>
              <a:buNone/>
              <a:defRPr sz="1200">
                <a:solidFill>
                  <a:schemeClr val="lt1"/>
                </a:solidFill>
              </a:defRPr>
            </a:lvl2pPr>
            <a:lvl3pPr lvl="2" algn="l">
              <a:lnSpc>
                <a:spcPct val="135000"/>
              </a:lnSpc>
              <a:spcBef>
                <a:spcPts val="0"/>
              </a:spcBef>
              <a:spcAft>
                <a:spcPts val="0"/>
              </a:spcAft>
              <a:buClr>
                <a:schemeClr val="lt1"/>
              </a:buClr>
              <a:buSzPts val="1200"/>
              <a:buNone/>
              <a:defRPr sz="1200">
                <a:solidFill>
                  <a:schemeClr val="lt1"/>
                </a:solidFill>
              </a:defRPr>
            </a:lvl3pPr>
            <a:lvl4pPr lvl="3" algn="l">
              <a:lnSpc>
                <a:spcPct val="135000"/>
              </a:lnSpc>
              <a:spcBef>
                <a:spcPts val="0"/>
              </a:spcBef>
              <a:spcAft>
                <a:spcPts val="0"/>
              </a:spcAft>
              <a:buClr>
                <a:schemeClr val="lt1"/>
              </a:buClr>
              <a:buSzPts val="1200"/>
              <a:buNone/>
              <a:defRPr sz="1200">
                <a:solidFill>
                  <a:schemeClr val="lt1"/>
                </a:solidFill>
              </a:defRPr>
            </a:lvl4pPr>
            <a:lvl5pPr lvl="4" algn="l">
              <a:lnSpc>
                <a:spcPct val="135000"/>
              </a:lnSpc>
              <a:spcBef>
                <a:spcPts val="0"/>
              </a:spcBef>
              <a:spcAft>
                <a:spcPts val="0"/>
              </a:spcAft>
              <a:buClr>
                <a:schemeClr val="lt1"/>
              </a:buClr>
              <a:buSzPts val="1200"/>
              <a:buNone/>
              <a:defRPr sz="1200">
                <a:solidFill>
                  <a:schemeClr val="lt1"/>
                </a:solidFill>
              </a:defRPr>
            </a:lvl5pPr>
            <a:lvl6pPr lvl="5" algn="l">
              <a:lnSpc>
                <a:spcPct val="135000"/>
              </a:lnSpc>
              <a:spcBef>
                <a:spcPts val="0"/>
              </a:spcBef>
              <a:spcAft>
                <a:spcPts val="0"/>
              </a:spcAft>
              <a:buClr>
                <a:schemeClr val="lt1"/>
              </a:buClr>
              <a:buSzPts val="1200"/>
              <a:buNone/>
              <a:defRPr sz="1200">
                <a:solidFill>
                  <a:schemeClr val="lt1"/>
                </a:solidFill>
              </a:defRPr>
            </a:lvl6pPr>
            <a:lvl7pPr lvl="6" algn="l">
              <a:lnSpc>
                <a:spcPct val="135000"/>
              </a:lnSpc>
              <a:spcBef>
                <a:spcPts val="0"/>
              </a:spcBef>
              <a:spcAft>
                <a:spcPts val="0"/>
              </a:spcAft>
              <a:buClr>
                <a:schemeClr val="lt1"/>
              </a:buClr>
              <a:buSzPts val="1200"/>
              <a:buNone/>
              <a:defRPr sz="1200">
                <a:solidFill>
                  <a:schemeClr val="lt1"/>
                </a:solidFill>
              </a:defRPr>
            </a:lvl7pPr>
            <a:lvl8pPr lvl="7" algn="l">
              <a:lnSpc>
                <a:spcPct val="135000"/>
              </a:lnSpc>
              <a:spcBef>
                <a:spcPts val="0"/>
              </a:spcBef>
              <a:spcAft>
                <a:spcPts val="0"/>
              </a:spcAft>
              <a:buClr>
                <a:schemeClr val="lt1"/>
              </a:buClr>
              <a:buSzPts val="1200"/>
              <a:buNone/>
              <a:defRPr sz="1200">
                <a:solidFill>
                  <a:schemeClr val="lt1"/>
                </a:solidFill>
              </a:defRPr>
            </a:lvl8pPr>
            <a:lvl9pPr lvl="8" algn="l">
              <a:lnSpc>
                <a:spcPct val="135000"/>
              </a:lnSpc>
              <a:spcBef>
                <a:spcPts val="0"/>
              </a:spcBef>
              <a:spcAft>
                <a:spcPts val="0"/>
              </a:spcAft>
              <a:buClr>
                <a:schemeClr val="lt1"/>
              </a:buClr>
              <a:buSzPts val="1200"/>
              <a:buNone/>
              <a:defRPr sz="1200">
                <a:solidFill>
                  <a:schemeClr val="lt1"/>
                </a:solidFill>
              </a:defRPr>
            </a:lvl9pPr>
          </a:lstStyle>
          <a:p/>
        </p:txBody>
      </p:sp>
      <p:pic>
        <p:nvPicPr>
          <p:cNvPr id="174" name="Google Shape;174;p102"/>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cxnSp>
        <p:nvCxnSpPr>
          <p:cNvPr id="175" name="Google Shape;175;p102"/>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76" name="Google Shape;176;p10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_1">
  <p:cSld name="TITLE_1_1">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10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3"/>
          <p:cNvSpPr txBox="1"/>
          <p:nvPr>
            <p:ph idx="1" type="subTitle"/>
          </p:nvPr>
        </p:nvSpPr>
        <p:spPr>
          <a:xfrm>
            <a:off x="2083725" y="3008425"/>
            <a:ext cx="4146300" cy="15249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Clr>
                <a:schemeClr val="lt1"/>
              </a:buClr>
              <a:buSzPts val="1400"/>
              <a:buNone/>
              <a:defRPr sz="1400">
                <a:solidFill>
                  <a:schemeClr val="lt1"/>
                </a:solidFill>
              </a:defRPr>
            </a:lvl1pPr>
            <a:lvl2pPr lvl="1" algn="l">
              <a:lnSpc>
                <a:spcPct val="180000"/>
              </a:lnSpc>
              <a:spcBef>
                <a:spcPts val="0"/>
              </a:spcBef>
              <a:spcAft>
                <a:spcPts val="0"/>
              </a:spcAft>
              <a:buClr>
                <a:schemeClr val="lt1"/>
              </a:buClr>
              <a:buSzPts val="1400"/>
              <a:buNone/>
              <a:defRPr sz="1400">
                <a:solidFill>
                  <a:schemeClr val="lt1"/>
                </a:solidFill>
              </a:defRPr>
            </a:lvl2pPr>
            <a:lvl3pPr lvl="2" algn="l">
              <a:lnSpc>
                <a:spcPct val="180000"/>
              </a:lnSpc>
              <a:spcBef>
                <a:spcPts val="0"/>
              </a:spcBef>
              <a:spcAft>
                <a:spcPts val="0"/>
              </a:spcAft>
              <a:buClr>
                <a:schemeClr val="lt1"/>
              </a:buClr>
              <a:buSzPts val="1400"/>
              <a:buNone/>
              <a:defRPr sz="1400">
                <a:solidFill>
                  <a:schemeClr val="lt1"/>
                </a:solidFill>
              </a:defRPr>
            </a:lvl3pPr>
            <a:lvl4pPr lvl="3" algn="l">
              <a:lnSpc>
                <a:spcPct val="180000"/>
              </a:lnSpc>
              <a:spcBef>
                <a:spcPts val="0"/>
              </a:spcBef>
              <a:spcAft>
                <a:spcPts val="0"/>
              </a:spcAft>
              <a:buClr>
                <a:schemeClr val="lt1"/>
              </a:buClr>
              <a:buSzPts val="1400"/>
              <a:buNone/>
              <a:defRPr sz="1400">
                <a:solidFill>
                  <a:schemeClr val="lt1"/>
                </a:solidFill>
              </a:defRPr>
            </a:lvl4pPr>
            <a:lvl5pPr lvl="4" algn="l">
              <a:lnSpc>
                <a:spcPct val="180000"/>
              </a:lnSpc>
              <a:spcBef>
                <a:spcPts val="0"/>
              </a:spcBef>
              <a:spcAft>
                <a:spcPts val="0"/>
              </a:spcAft>
              <a:buClr>
                <a:schemeClr val="lt1"/>
              </a:buClr>
              <a:buSzPts val="1400"/>
              <a:buNone/>
              <a:defRPr sz="1400">
                <a:solidFill>
                  <a:schemeClr val="lt1"/>
                </a:solidFill>
              </a:defRPr>
            </a:lvl5pPr>
            <a:lvl6pPr lvl="5" algn="l">
              <a:lnSpc>
                <a:spcPct val="180000"/>
              </a:lnSpc>
              <a:spcBef>
                <a:spcPts val="0"/>
              </a:spcBef>
              <a:spcAft>
                <a:spcPts val="0"/>
              </a:spcAft>
              <a:buClr>
                <a:schemeClr val="lt1"/>
              </a:buClr>
              <a:buSzPts val="1400"/>
              <a:buNone/>
              <a:defRPr sz="1400">
                <a:solidFill>
                  <a:schemeClr val="lt1"/>
                </a:solidFill>
              </a:defRPr>
            </a:lvl6pPr>
            <a:lvl7pPr lvl="6" algn="l">
              <a:lnSpc>
                <a:spcPct val="180000"/>
              </a:lnSpc>
              <a:spcBef>
                <a:spcPts val="0"/>
              </a:spcBef>
              <a:spcAft>
                <a:spcPts val="0"/>
              </a:spcAft>
              <a:buClr>
                <a:schemeClr val="lt1"/>
              </a:buClr>
              <a:buSzPts val="1400"/>
              <a:buNone/>
              <a:defRPr sz="1400">
                <a:solidFill>
                  <a:schemeClr val="lt1"/>
                </a:solidFill>
              </a:defRPr>
            </a:lvl7pPr>
            <a:lvl8pPr lvl="7" algn="l">
              <a:lnSpc>
                <a:spcPct val="180000"/>
              </a:lnSpc>
              <a:spcBef>
                <a:spcPts val="0"/>
              </a:spcBef>
              <a:spcAft>
                <a:spcPts val="0"/>
              </a:spcAft>
              <a:buClr>
                <a:schemeClr val="lt1"/>
              </a:buClr>
              <a:buSzPts val="1400"/>
              <a:buNone/>
              <a:defRPr sz="1400">
                <a:solidFill>
                  <a:schemeClr val="lt1"/>
                </a:solidFill>
              </a:defRPr>
            </a:lvl8pPr>
            <a:lvl9pPr lvl="8" algn="l">
              <a:lnSpc>
                <a:spcPct val="180000"/>
              </a:lnSpc>
              <a:spcBef>
                <a:spcPts val="0"/>
              </a:spcBef>
              <a:spcAft>
                <a:spcPts val="0"/>
              </a:spcAft>
              <a:buClr>
                <a:schemeClr val="lt1"/>
              </a:buClr>
              <a:buSzPts val="1400"/>
              <a:buNone/>
              <a:defRPr sz="1400">
                <a:solidFill>
                  <a:schemeClr val="lt1"/>
                </a:solidFill>
              </a:defRPr>
            </a:lvl9pPr>
          </a:lstStyle>
          <a:p/>
        </p:txBody>
      </p:sp>
      <p:sp>
        <p:nvSpPr>
          <p:cNvPr id="180" name="Google Shape;180;p103"/>
          <p:cNvSpPr txBox="1"/>
          <p:nvPr>
            <p:ph type="title"/>
          </p:nvPr>
        </p:nvSpPr>
        <p:spPr>
          <a:xfrm>
            <a:off x="2083875" y="568625"/>
            <a:ext cx="4905000" cy="19854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3400"/>
              <a:buNone/>
              <a:defRPr sz="7000">
                <a:solidFill>
                  <a:schemeClr val="lt1"/>
                </a:solidFill>
              </a:defRPr>
            </a:lvl1pPr>
            <a:lvl2pPr lvl="1" algn="l">
              <a:lnSpc>
                <a:spcPct val="105000"/>
              </a:lnSpc>
              <a:spcBef>
                <a:spcPts val="0"/>
              </a:spcBef>
              <a:spcAft>
                <a:spcPts val="0"/>
              </a:spcAft>
              <a:buSzPts val="3400"/>
              <a:buNone/>
              <a:defRPr sz="7000">
                <a:solidFill>
                  <a:schemeClr val="lt1"/>
                </a:solidFill>
              </a:defRPr>
            </a:lvl2pPr>
            <a:lvl3pPr lvl="2" algn="l">
              <a:lnSpc>
                <a:spcPct val="105000"/>
              </a:lnSpc>
              <a:spcBef>
                <a:spcPts val="0"/>
              </a:spcBef>
              <a:spcAft>
                <a:spcPts val="0"/>
              </a:spcAft>
              <a:buSzPts val="3400"/>
              <a:buNone/>
              <a:defRPr sz="7000">
                <a:solidFill>
                  <a:schemeClr val="lt1"/>
                </a:solidFill>
              </a:defRPr>
            </a:lvl3pPr>
            <a:lvl4pPr lvl="3" algn="l">
              <a:lnSpc>
                <a:spcPct val="105000"/>
              </a:lnSpc>
              <a:spcBef>
                <a:spcPts val="0"/>
              </a:spcBef>
              <a:spcAft>
                <a:spcPts val="0"/>
              </a:spcAft>
              <a:buSzPts val="3400"/>
              <a:buNone/>
              <a:defRPr sz="7000">
                <a:solidFill>
                  <a:schemeClr val="lt1"/>
                </a:solidFill>
              </a:defRPr>
            </a:lvl4pPr>
            <a:lvl5pPr lvl="4" algn="l">
              <a:lnSpc>
                <a:spcPct val="105000"/>
              </a:lnSpc>
              <a:spcBef>
                <a:spcPts val="0"/>
              </a:spcBef>
              <a:spcAft>
                <a:spcPts val="0"/>
              </a:spcAft>
              <a:buSzPts val="3400"/>
              <a:buNone/>
              <a:defRPr sz="7000">
                <a:solidFill>
                  <a:schemeClr val="lt1"/>
                </a:solidFill>
              </a:defRPr>
            </a:lvl5pPr>
            <a:lvl6pPr lvl="5" algn="l">
              <a:lnSpc>
                <a:spcPct val="105000"/>
              </a:lnSpc>
              <a:spcBef>
                <a:spcPts val="0"/>
              </a:spcBef>
              <a:spcAft>
                <a:spcPts val="0"/>
              </a:spcAft>
              <a:buSzPts val="3400"/>
              <a:buNone/>
              <a:defRPr sz="7000">
                <a:solidFill>
                  <a:schemeClr val="lt1"/>
                </a:solidFill>
              </a:defRPr>
            </a:lvl6pPr>
            <a:lvl7pPr lvl="6" algn="l">
              <a:lnSpc>
                <a:spcPct val="105000"/>
              </a:lnSpc>
              <a:spcBef>
                <a:spcPts val="0"/>
              </a:spcBef>
              <a:spcAft>
                <a:spcPts val="0"/>
              </a:spcAft>
              <a:buSzPts val="3400"/>
              <a:buNone/>
              <a:defRPr sz="7000">
                <a:solidFill>
                  <a:schemeClr val="lt1"/>
                </a:solidFill>
              </a:defRPr>
            </a:lvl7pPr>
            <a:lvl8pPr lvl="7" algn="l">
              <a:lnSpc>
                <a:spcPct val="105000"/>
              </a:lnSpc>
              <a:spcBef>
                <a:spcPts val="0"/>
              </a:spcBef>
              <a:spcAft>
                <a:spcPts val="0"/>
              </a:spcAft>
              <a:buSzPts val="3400"/>
              <a:buNone/>
              <a:defRPr sz="7000">
                <a:solidFill>
                  <a:schemeClr val="lt1"/>
                </a:solidFill>
              </a:defRPr>
            </a:lvl8pPr>
            <a:lvl9pPr lvl="8" algn="l">
              <a:lnSpc>
                <a:spcPct val="105000"/>
              </a:lnSpc>
              <a:spcBef>
                <a:spcPts val="0"/>
              </a:spcBef>
              <a:spcAft>
                <a:spcPts val="0"/>
              </a:spcAft>
              <a:buSzPts val="3400"/>
              <a:buNone/>
              <a:defRPr sz="7000">
                <a:solidFill>
                  <a:schemeClr val="lt1"/>
                </a:solidFill>
              </a:defRPr>
            </a:lvl9pPr>
          </a:lstStyle>
          <a:p/>
        </p:txBody>
      </p:sp>
      <p:pic>
        <p:nvPicPr>
          <p:cNvPr id="181" name="Google Shape;181;p103"/>
          <p:cNvPicPr preferRelativeResize="0"/>
          <p:nvPr/>
        </p:nvPicPr>
        <p:blipFill rotWithShape="1">
          <a:blip r:embed="rId3">
            <a:alphaModFix/>
          </a:blip>
          <a:srcRect b="0" l="0" r="0" t="0"/>
          <a:stretch/>
        </p:blipFill>
        <p:spPr>
          <a:xfrm>
            <a:off x="10106850" y="6203986"/>
            <a:ext cx="1580275" cy="372766"/>
          </a:xfrm>
          <a:prstGeom prst="rect">
            <a:avLst/>
          </a:prstGeom>
          <a:noFill/>
          <a:ln>
            <a:noFill/>
          </a:ln>
        </p:spPr>
      </p:pic>
      <p:sp>
        <p:nvSpPr>
          <p:cNvPr id="182" name="Google Shape;182;p10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linkedin.com/company/red-hat</a:t>
            </a:r>
            <a:endParaRPr b="0" i="0" sz="1400" u="none" cap="none" strike="noStrike">
              <a:solidFill>
                <a:schemeClr val="lt1"/>
              </a:solidFill>
              <a:latin typeface="Red Hat Text"/>
              <a:ea typeface="Red Hat Text"/>
              <a:cs typeface="Red Hat Text"/>
              <a:sym typeface="Red Hat Text"/>
            </a:endParaRPr>
          </a:p>
        </p:txBody>
      </p:sp>
      <p:sp>
        <p:nvSpPr>
          <p:cNvPr id="183" name="Google Shape;183;p10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youtube.com/user/RedHatVideos</a:t>
            </a:r>
            <a:endParaRPr b="0" i="0" sz="1400" u="none" cap="none" strike="noStrike">
              <a:solidFill>
                <a:schemeClr val="lt1"/>
              </a:solidFill>
              <a:latin typeface="Red Hat Text"/>
              <a:ea typeface="Red Hat Text"/>
              <a:cs typeface="Red Hat Text"/>
              <a:sym typeface="Red Hat Text"/>
            </a:endParaRPr>
          </a:p>
        </p:txBody>
      </p:sp>
      <p:sp>
        <p:nvSpPr>
          <p:cNvPr id="184" name="Google Shape;184;p10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facebook.com/redhatinc</a:t>
            </a:r>
            <a:endParaRPr b="0" i="0" sz="1400" u="none" cap="none" strike="noStrike">
              <a:solidFill>
                <a:schemeClr val="lt1"/>
              </a:solidFill>
              <a:latin typeface="Red Hat Text"/>
              <a:ea typeface="Red Hat Text"/>
              <a:cs typeface="Red Hat Text"/>
              <a:sym typeface="Red Hat Text"/>
            </a:endParaRPr>
          </a:p>
        </p:txBody>
      </p:sp>
      <p:sp>
        <p:nvSpPr>
          <p:cNvPr id="185" name="Google Shape;185;p10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ed Hat Text"/>
                <a:ea typeface="Red Hat Text"/>
                <a:cs typeface="Red Hat Text"/>
                <a:sym typeface="Red Hat Text"/>
              </a:rPr>
              <a:t>twitter.com/RedHat</a:t>
            </a:r>
            <a:endParaRPr b="0" i="0" sz="1400" u="none" cap="none" strike="noStrike">
              <a:solidFill>
                <a:schemeClr val="lt1"/>
              </a:solidFill>
              <a:latin typeface="Red Hat Text"/>
              <a:ea typeface="Red Hat Text"/>
              <a:cs typeface="Red Hat Text"/>
              <a:sym typeface="Red Hat Text"/>
            </a:endParaRPr>
          </a:p>
        </p:txBody>
      </p:sp>
      <p:cxnSp>
        <p:nvCxnSpPr>
          <p:cNvPr id="186" name="Google Shape;186;p103"/>
          <p:cNvCxnSpPr/>
          <p:nvPr/>
        </p:nvCxnSpPr>
        <p:spPr>
          <a:xfrm rot="10800000">
            <a:off x="447775" y="50"/>
            <a:ext cx="0" cy="2282700"/>
          </a:xfrm>
          <a:prstGeom prst="straightConnector1">
            <a:avLst/>
          </a:prstGeom>
          <a:noFill/>
          <a:ln cap="flat" cmpd="sng" w="9525">
            <a:solidFill>
              <a:srgbClr val="EE0000"/>
            </a:solidFill>
            <a:prstDash val="solid"/>
            <a:round/>
            <a:headEnd len="sm" w="sm" type="none"/>
            <a:tailEnd len="sm" w="sm" type="none"/>
          </a:ln>
        </p:spPr>
      </p:cxnSp>
      <p:cxnSp>
        <p:nvCxnSpPr>
          <p:cNvPr id="187" name="Google Shape;187;p103"/>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188" name="Google Shape;188;p10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9" name="Google Shape;189;p103"/>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190" name="Google Shape;190;p103"/>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191" name="Google Shape;191;p103"/>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192" name="Google Shape;192;p103"/>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
  <p:cSld name="CUSTOM_2">
    <p:bg>
      <p:bgPr>
        <a:blipFill>
          <a:blip r:embed="rId2">
            <a:alphaModFix/>
          </a:blip>
          <a:stretch>
            <a:fillRect/>
          </a:stretch>
        </a:blipFill>
      </p:bgPr>
    </p:bg>
    <p:spTree>
      <p:nvGrpSpPr>
        <p:cNvPr id="193" name="Shape 193"/>
        <p:cNvGrpSpPr/>
        <p:nvPr/>
      </p:nvGrpSpPr>
      <p:grpSpPr>
        <a:xfrm>
          <a:off x="0" y="0"/>
          <a:ext cx="0" cy="0"/>
          <a:chOff x="0" y="0"/>
          <a:chExt cx="0" cy="0"/>
        </a:xfrm>
      </p:grpSpPr>
      <p:sp>
        <p:nvSpPr>
          <p:cNvPr id="194" name="Google Shape;194;p104"/>
          <p:cNvSpPr txBox="1"/>
          <p:nvPr>
            <p:ph type="title"/>
          </p:nvPr>
        </p:nvSpPr>
        <p:spPr>
          <a:xfrm>
            <a:off x="447775" y="1084561"/>
            <a:ext cx="6825000" cy="2105100"/>
          </a:xfrm>
          <a:prstGeom prst="rect">
            <a:avLst/>
          </a:prstGeom>
          <a:noFill/>
          <a:ln>
            <a:noFill/>
          </a:ln>
        </p:spPr>
        <p:txBody>
          <a:bodyPr anchorCtr="0" anchor="t" bIns="91425" lIns="438900" spcFirstLastPara="1" rIns="91425" wrap="square" tIns="91425">
            <a:noAutofit/>
          </a:bodyPr>
          <a:lstStyle>
            <a:lvl1pPr lvl="0"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SzPts val="3400"/>
              <a:buNone/>
              <a:defRPr sz="6000">
                <a:solidFill>
                  <a:schemeClr val="lt1"/>
                </a:solidFill>
                <a:latin typeface="Red Hat Display Medium"/>
                <a:ea typeface="Red Hat Display Medium"/>
                <a:cs typeface="Red Hat Display Medium"/>
                <a:sym typeface="Red Hat Display Medium"/>
              </a:defRPr>
            </a:lvl9pPr>
          </a:lstStyle>
          <a:p/>
        </p:txBody>
      </p:sp>
      <p:cxnSp>
        <p:nvCxnSpPr>
          <p:cNvPr id="195" name="Google Shape;195;p104"/>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cxnSp>
        <p:nvCxnSpPr>
          <p:cNvPr id="196" name="Google Shape;196;p10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197" name="Google Shape;197;p10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98" name="Google Shape;198;p104"/>
          <p:cNvSpPr txBox="1"/>
          <p:nvPr>
            <p:ph idx="2" type="subTitle"/>
          </p:nvPr>
        </p:nvSpPr>
        <p:spPr>
          <a:xfrm>
            <a:off x="9251450" y="1743719"/>
            <a:ext cx="2124300" cy="33090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400">
                <a:solidFill>
                  <a:srgbClr val="141414"/>
                </a:solidFill>
              </a:defRPr>
            </a:lvl1pPr>
            <a:lvl2pPr lvl="1" algn="l">
              <a:lnSpc>
                <a:spcPct val="174000"/>
              </a:lnSpc>
              <a:spcBef>
                <a:spcPts val="0"/>
              </a:spcBef>
              <a:spcAft>
                <a:spcPts val="0"/>
              </a:spcAft>
              <a:buSzPts val="1400"/>
              <a:buNone/>
              <a:defRPr sz="1400">
                <a:solidFill>
                  <a:srgbClr val="141414"/>
                </a:solidFill>
              </a:defRPr>
            </a:lvl2pPr>
            <a:lvl3pPr lvl="2" algn="l">
              <a:lnSpc>
                <a:spcPct val="174000"/>
              </a:lnSpc>
              <a:spcBef>
                <a:spcPts val="0"/>
              </a:spcBef>
              <a:spcAft>
                <a:spcPts val="0"/>
              </a:spcAft>
              <a:buSzPts val="1400"/>
              <a:buNone/>
              <a:defRPr sz="1400">
                <a:solidFill>
                  <a:srgbClr val="141414"/>
                </a:solidFill>
              </a:defRPr>
            </a:lvl3pPr>
            <a:lvl4pPr lvl="3" algn="l">
              <a:lnSpc>
                <a:spcPct val="174000"/>
              </a:lnSpc>
              <a:spcBef>
                <a:spcPts val="0"/>
              </a:spcBef>
              <a:spcAft>
                <a:spcPts val="0"/>
              </a:spcAft>
              <a:buSzPts val="1400"/>
              <a:buNone/>
              <a:defRPr sz="1400">
                <a:solidFill>
                  <a:srgbClr val="141414"/>
                </a:solidFill>
              </a:defRPr>
            </a:lvl4pPr>
            <a:lvl5pPr lvl="4" algn="l">
              <a:lnSpc>
                <a:spcPct val="174000"/>
              </a:lnSpc>
              <a:spcBef>
                <a:spcPts val="0"/>
              </a:spcBef>
              <a:spcAft>
                <a:spcPts val="0"/>
              </a:spcAft>
              <a:buSzPts val="1400"/>
              <a:buNone/>
              <a:defRPr sz="1400">
                <a:solidFill>
                  <a:srgbClr val="141414"/>
                </a:solidFill>
              </a:defRPr>
            </a:lvl5pPr>
            <a:lvl6pPr lvl="5" algn="l">
              <a:lnSpc>
                <a:spcPct val="174000"/>
              </a:lnSpc>
              <a:spcBef>
                <a:spcPts val="0"/>
              </a:spcBef>
              <a:spcAft>
                <a:spcPts val="0"/>
              </a:spcAft>
              <a:buSzPts val="1400"/>
              <a:buNone/>
              <a:defRPr sz="1400">
                <a:solidFill>
                  <a:srgbClr val="141414"/>
                </a:solidFill>
              </a:defRPr>
            </a:lvl6pPr>
            <a:lvl7pPr lvl="6" algn="l">
              <a:lnSpc>
                <a:spcPct val="174000"/>
              </a:lnSpc>
              <a:spcBef>
                <a:spcPts val="0"/>
              </a:spcBef>
              <a:spcAft>
                <a:spcPts val="0"/>
              </a:spcAft>
              <a:buSzPts val="1400"/>
              <a:buNone/>
              <a:defRPr sz="1400">
                <a:solidFill>
                  <a:srgbClr val="141414"/>
                </a:solidFill>
              </a:defRPr>
            </a:lvl7pPr>
            <a:lvl8pPr lvl="7" algn="l">
              <a:lnSpc>
                <a:spcPct val="174000"/>
              </a:lnSpc>
              <a:spcBef>
                <a:spcPts val="0"/>
              </a:spcBef>
              <a:spcAft>
                <a:spcPts val="0"/>
              </a:spcAft>
              <a:buSzPts val="1400"/>
              <a:buNone/>
              <a:defRPr sz="1400">
                <a:solidFill>
                  <a:srgbClr val="141414"/>
                </a:solidFill>
              </a:defRPr>
            </a:lvl8pPr>
            <a:lvl9pPr lvl="8" algn="l">
              <a:lnSpc>
                <a:spcPct val="174000"/>
              </a:lnSpc>
              <a:spcBef>
                <a:spcPts val="0"/>
              </a:spcBef>
              <a:spcAft>
                <a:spcPts val="0"/>
              </a:spcAft>
              <a:buSzPts val="1400"/>
              <a:buNone/>
              <a:defRPr sz="1400">
                <a:solidFill>
                  <a:srgbClr val="141414"/>
                </a:solidFill>
              </a:defRPr>
            </a:lvl9pPr>
          </a:lstStyle>
          <a:p/>
        </p:txBody>
      </p:sp>
      <p:pic>
        <p:nvPicPr>
          <p:cNvPr id="199" name="Google Shape;199;p104"/>
          <p:cNvPicPr preferRelativeResize="0"/>
          <p:nvPr/>
        </p:nvPicPr>
        <p:blipFill rotWithShape="1">
          <a:blip r:embed="rId3">
            <a:alphaModFix/>
          </a:blip>
          <a:srcRect b="315" l="0" r="0" t="326"/>
          <a:stretch/>
        </p:blipFill>
        <p:spPr>
          <a:xfrm>
            <a:off x="10711279" y="6313250"/>
            <a:ext cx="975850" cy="228121"/>
          </a:xfrm>
          <a:prstGeom prst="rect">
            <a:avLst/>
          </a:prstGeom>
          <a:noFill/>
          <a:ln>
            <a:noFill/>
          </a:ln>
        </p:spPr>
      </p:pic>
      <p:sp>
        <p:nvSpPr>
          <p:cNvPr id="200" name="Google Shape;200;p10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_1">
  <p:cSld name="CUSTOM_4_1_1">
    <p:bg>
      <p:bgPr>
        <a:solidFill>
          <a:schemeClr val="lt1"/>
        </a:solidFill>
      </p:bgPr>
    </p:bg>
    <p:spTree>
      <p:nvGrpSpPr>
        <p:cNvPr id="19" name="Shape 19"/>
        <p:cNvGrpSpPr/>
        <p:nvPr/>
      </p:nvGrpSpPr>
      <p:grpSpPr>
        <a:xfrm>
          <a:off x="0" y="0"/>
          <a:ext cx="0" cy="0"/>
          <a:chOff x="0" y="0"/>
          <a:chExt cx="0" cy="0"/>
        </a:xfrm>
      </p:grpSpPr>
      <p:sp>
        <p:nvSpPr>
          <p:cNvPr id="20" name="Google Shape;20;p87"/>
          <p:cNvSpPr txBox="1"/>
          <p:nvPr>
            <p:ph type="title"/>
          </p:nvPr>
        </p:nvSpPr>
        <p:spPr>
          <a:xfrm>
            <a:off x="885050" y="871750"/>
            <a:ext cx="10422000" cy="13221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3400"/>
              <a:buNone/>
              <a:defRPr sz="3000"/>
            </a:lvl1pPr>
            <a:lvl2pPr lvl="1" algn="l">
              <a:lnSpc>
                <a:spcPct val="115000"/>
              </a:lnSpc>
              <a:spcBef>
                <a:spcPts val="0"/>
              </a:spcBef>
              <a:spcAft>
                <a:spcPts val="0"/>
              </a:spcAft>
              <a:buSzPts val="3400"/>
              <a:buNone/>
              <a:defRPr sz="2600"/>
            </a:lvl2pPr>
            <a:lvl3pPr lvl="2" algn="l">
              <a:lnSpc>
                <a:spcPct val="115000"/>
              </a:lnSpc>
              <a:spcBef>
                <a:spcPts val="0"/>
              </a:spcBef>
              <a:spcAft>
                <a:spcPts val="0"/>
              </a:spcAft>
              <a:buSzPts val="3400"/>
              <a:buNone/>
              <a:defRPr sz="2600"/>
            </a:lvl3pPr>
            <a:lvl4pPr lvl="3" algn="l">
              <a:lnSpc>
                <a:spcPct val="115000"/>
              </a:lnSpc>
              <a:spcBef>
                <a:spcPts val="0"/>
              </a:spcBef>
              <a:spcAft>
                <a:spcPts val="0"/>
              </a:spcAft>
              <a:buSzPts val="3400"/>
              <a:buNone/>
              <a:defRPr sz="2600"/>
            </a:lvl4pPr>
            <a:lvl5pPr lvl="4" algn="l">
              <a:lnSpc>
                <a:spcPct val="115000"/>
              </a:lnSpc>
              <a:spcBef>
                <a:spcPts val="0"/>
              </a:spcBef>
              <a:spcAft>
                <a:spcPts val="0"/>
              </a:spcAft>
              <a:buSzPts val="3400"/>
              <a:buNone/>
              <a:defRPr sz="2600"/>
            </a:lvl5pPr>
            <a:lvl6pPr lvl="5" algn="l">
              <a:lnSpc>
                <a:spcPct val="115000"/>
              </a:lnSpc>
              <a:spcBef>
                <a:spcPts val="0"/>
              </a:spcBef>
              <a:spcAft>
                <a:spcPts val="0"/>
              </a:spcAft>
              <a:buSzPts val="3400"/>
              <a:buNone/>
              <a:defRPr sz="2600"/>
            </a:lvl6pPr>
            <a:lvl7pPr lvl="6" algn="l">
              <a:lnSpc>
                <a:spcPct val="115000"/>
              </a:lnSpc>
              <a:spcBef>
                <a:spcPts val="0"/>
              </a:spcBef>
              <a:spcAft>
                <a:spcPts val="0"/>
              </a:spcAft>
              <a:buSzPts val="3400"/>
              <a:buNone/>
              <a:defRPr sz="2600"/>
            </a:lvl7pPr>
            <a:lvl8pPr lvl="7" algn="l">
              <a:lnSpc>
                <a:spcPct val="115000"/>
              </a:lnSpc>
              <a:spcBef>
                <a:spcPts val="0"/>
              </a:spcBef>
              <a:spcAft>
                <a:spcPts val="0"/>
              </a:spcAft>
              <a:buSzPts val="3400"/>
              <a:buNone/>
              <a:defRPr sz="2600"/>
            </a:lvl8pPr>
            <a:lvl9pPr lvl="8" algn="l">
              <a:lnSpc>
                <a:spcPct val="115000"/>
              </a:lnSpc>
              <a:spcBef>
                <a:spcPts val="0"/>
              </a:spcBef>
              <a:spcAft>
                <a:spcPts val="0"/>
              </a:spcAft>
              <a:buSzPts val="3400"/>
              <a:buNone/>
              <a:defRPr sz="2600"/>
            </a:lvl9pPr>
          </a:lstStyle>
          <a:p/>
        </p:txBody>
      </p:sp>
      <p:cxnSp>
        <p:nvCxnSpPr>
          <p:cNvPr id="21" name="Google Shape;21;p8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22" name="Google Shape;22;p8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23" name="Google Shape;23;p87"/>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24" name="Google Shape;24;p8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 name="Google Shape;25;p8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6" name="Google Shape;26;p87"/>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27" name="Google Shape;27;p87"/>
          <p:cNvSpPr txBox="1"/>
          <p:nvPr>
            <p:ph idx="3" type="subTitle"/>
          </p:nvPr>
        </p:nvSpPr>
        <p:spPr>
          <a:xfrm>
            <a:off x="327950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dk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dk1"/>
                </a:solidFill>
                <a:latin typeface="Red Hat Display"/>
                <a:ea typeface="Red Hat Display"/>
                <a:cs typeface="Red Hat Display"/>
                <a:sym typeface="Red Hat Display"/>
              </a:defRPr>
            </a:lvl9pPr>
          </a:lstStyle>
          <a:p/>
        </p:txBody>
      </p:sp>
      <p:sp>
        <p:nvSpPr>
          <p:cNvPr id="28" name="Google Shape;28;p87"/>
          <p:cNvSpPr txBox="1"/>
          <p:nvPr>
            <p:ph idx="4" type="subTitle"/>
          </p:nvPr>
        </p:nvSpPr>
        <p:spPr>
          <a:xfrm>
            <a:off x="566065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dk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dk1"/>
                </a:solidFill>
                <a:latin typeface="Red Hat Display"/>
                <a:ea typeface="Red Hat Display"/>
                <a:cs typeface="Red Hat Display"/>
                <a:sym typeface="Red Hat Display"/>
              </a:defRPr>
            </a:lvl9pPr>
          </a:lstStyle>
          <a:p/>
        </p:txBody>
      </p:sp>
      <p:sp>
        <p:nvSpPr>
          <p:cNvPr id="29" name="Google Shape;29;p87"/>
          <p:cNvSpPr txBox="1"/>
          <p:nvPr>
            <p:ph idx="5" type="subTitle"/>
          </p:nvPr>
        </p:nvSpPr>
        <p:spPr>
          <a:xfrm>
            <a:off x="804180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dk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dk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_1">
  <p:cSld name="CUSTOM_2_1_1">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105"/>
          <p:cNvSpPr txBox="1"/>
          <p:nvPr>
            <p:ph type="title"/>
          </p:nvPr>
        </p:nvSpPr>
        <p:spPr>
          <a:xfrm>
            <a:off x="447775" y="1084561"/>
            <a:ext cx="6825000" cy="2105100"/>
          </a:xfrm>
          <a:prstGeom prst="rect">
            <a:avLst/>
          </a:prstGeom>
          <a:noFill/>
          <a:ln>
            <a:noFill/>
          </a:ln>
        </p:spPr>
        <p:txBody>
          <a:bodyPr anchorCtr="0" anchor="t" bIns="91425" lIns="438900" spcFirstLastPara="1" rIns="91425" wrap="square" tIns="91425">
            <a:noAutofit/>
          </a:bodyPr>
          <a:lstStyle>
            <a:lvl1pPr lvl="0"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203" name="Google Shape;203;p105"/>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cxnSp>
        <p:nvCxnSpPr>
          <p:cNvPr id="204" name="Google Shape;204;p10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205" name="Google Shape;205;p10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206" name="Google Shape;206;p105"/>
          <p:cNvSpPr txBox="1"/>
          <p:nvPr>
            <p:ph idx="2" type="subTitle"/>
          </p:nvPr>
        </p:nvSpPr>
        <p:spPr>
          <a:xfrm>
            <a:off x="9251450" y="1743719"/>
            <a:ext cx="2124300" cy="33090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400">
                <a:solidFill>
                  <a:srgbClr val="EBEBEB"/>
                </a:solidFill>
              </a:defRPr>
            </a:lvl1pPr>
            <a:lvl2pPr lvl="1" algn="l">
              <a:lnSpc>
                <a:spcPct val="174000"/>
              </a:lnSpc>
              <a:spcBef>
                <a:spcPts val="0"/>
              </a:spcBef>
              <a:spcAft>
                <a:spcPts val="0"/>
              </a:spcAft>
              <a:buSzPts val="1400"/>
              <a:buNone/>
              <a:defRPr sz="1400">
                <a:solidFill>
                  <a:srgbClr val="EBEBEB"/>
                </a:solidFill>
              </a:defRPr>
            </a:lvl2pPr>
            <a:lvl3pPr lvl="2" algn="l">
              <a:lnSpc>
                <a:spcPct val="174000"/>
              </a:lnSpc>
              <a:spcBef>
                <a:spcPts val="0"/>
              </a:spcBef>
              <a:spcAft>
                <a:spcPts val="0"/>
              </a:spcAft>
              <a:buSzPts val="1400"/>
              <a:buNone/>
              <a:defRPr sz="1400">
                <a:solidFill>
                  <a:srgbClr val="EBEBEB"/>
                </a:solidFill>
              </a:defRPr>
            </a:lvl3pPr>
            <a:lvl4pPr lvl="3" algn="l">
              <a:lnSpc>
                <a:spcPct val="174000"/>
              </a:lnSpc>
              <a:spcBef>
                <a:spcPts val="0"/>
              </a:spcBef>
              <a:spcAft>
                <a:spcPts val="0"/>
              </a:spcAft>
              <a:buSzPts val="1400"/>
              <a:buNone/>
              <a:defRPr sz="1400">
                <a:solidFill>
                  <a:srgbClr val="EBEBEB"/>
                </a:solidFill>
              </a:defRPr>
            </a:lvl4pPr>
            <a:lvl5pPr lvl="4" algn="l">
              <a:lnSpc>
                <a:spcPct val="174000"/>
              </a:lnSpc>
              <a:spcBef>
                <a:spcPts val="0"/>
              </a:spcBef>
              <a:spcAft>
                <a:spcPts val="0"/>
              </a:spcAft>
              <a:buSzPts val="1400"/>
              <a:buNone/>
              <a:defRPr sz="1400">
                <a:solidFill>
                  <a:srgbClr val="EBEBEB"/>
                </a:solidFill>
              </a:defRPr>
            </a:lvl5pPr>
            <a:lvl6pPr lvl="5" algn="l">
              <a:lnSpc>
                <a:spcPct val="174000"/>
              </a:lnSpc>
              <a:spcBef>
                <a:spcPts val="0"/>
              </a:spcBef>
              <a:spcAft>
                <a:spcPts val="0"/>
              </a:spcAft>
              <a:buSzPts val="1400"/>
              <a:buNone/>
              <a:defRPr sz="1400">
                <a:solidFill>
                  <a:srgbClr val="EBEBEB"/>
                </a:solidFill>
              </a:defRPr>
            </a:lvl6pPr>
            <a:lvl7pPr lvl="6" algn="l">
              <a:lnSpc>
                <a:spcPct val="174000"/>
              </a:lnSpc>
              <a:spcBef>
                <a:spcPts val="0"/>
              </a:spcBef>
              <a:spcAft>
                <a:spcPts val="0"/>
              </a:spcAft>
              <a:buSzPts val="1400"/>
              <a:buNone/>
              <a:defRPr sz="1400">
                <a:solidFill>
                  <a:srgbClr val="EBEBEB"/>
                </a:solidFill>
              </a:defRPr>
            </a:lvl7pPr>
            <a:lvl8pPr lvl="7" algn="l">
              <a:lnSpc>
                <a:spcPct val="174000"/>
              </a:lnSpc>
              <a:spcBef>
                <a:spcPts val="0"/>
              </a:spcBef>
              <a:spcAft>
                <a:spcPts val="0"/>
              </a:spcAft>
              <a:buSzPts val="1400"/>
              <a:buNone/>
              <a:defRPr sz="1400">
                <a:solidFill>
                  <a:srgbClr val="EBEBEB"/>
                </a:solidFill>
              </a:defRPr>
            </a:lvl8pPr>
            <a:lvl9pPr lvl="8" algn="l">
              <a:lnSpc>
                <a:spcPct val="174000"/>
              </a:lnSpc>
              <a:spcBef>
                <a:spcPts val="0"/>
              </a:spcBef>
              <a:spcAft>
                <a:spcPts val="0"/>
              </a:spcAft>
              <a:buSzPts val="1400"/>
              <a:buNone/>
              <a:defRPr sz="1400">
                <a:solidFill>
                  <a:srgbClr val="EBEBEB"/>
                </a:solidFill>
              </a:defRPr>
            </a:lvl9pPr>
          </a:lstStyle>
          <a:p/>
        </p:txBody>
      </p:sp>
      <p:pic>
        <p:nvPicPr>
          <p:cNvPr id="207" name="Google Shape;207;p105"/>
          <p:cNvPicPr preferRelativeResize="0"/>
          <p:nvPr/>
        </p:nvPicPr>
        <p:blipFill rotWithShape="1">
          <a:blip r:embed="rId3">
            <a:alphaModFix/>
          </a:blip>
          <a:srcRect b="315" l="0" r="0" t="326"/>
          <a:stretch/>
        </p:blipFill>
        <p:spPr>
          <a:xfrm>
            <a:off x="10711279" y="6313250"/>
            <a:ext cx="975850" cy="228121"/>
          </a:xfrm>
          <a:prstGeom prst="rect">
            <a:avLst/>
          </a:prstGeom>
          <a:noFill/>
          <a:ln>
            <a:noFill/>
          </a:ln>
        </p:spPr>
      </p:pic>
      <p:sp>
        <p:nvSpPr>
          <p:cNvPr id="208" name="Google Shape;208;p105"/>
          <p:cNvSpPr txBox="1"/>
          <p:nvPr>
            <p:ph idx="3" type="subTitle"/>
          </p:nvPr>
        </p:nvSpPr>
        <p:spPr>
          <a:xfrm>
            <a:off x="9251450" y="1743719"/>
            <a:ext cx="2124300" cy="33090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400">
                <a:solidFill>
                  <a:schemeClr val="dk1"/>
                </a:solidFill>
              </a:defRPr>
            </a:lvl1pPr>
            <a:lvl2pPr lvl="1" algn="l">
              <a:lnSpc>
                <a:spcPct val="174000"/>
              </a:lnSpc>
              <a:spcBef>
                <a:spcPts val="0"/>
              </a:spcBef>
              <a:spcAft>
                <a:spcPts val="0"/>
              </a:spcAft>
              <a:buSzPts val="1400"/>
              <a:buNone/>
              <a:defRPr sz="1400">
                <a:solidFill>
                  <a:schemeClr val="dk1"/>
                </a:solidFill>
              </a:defRPr>
            </a:lvl2pPr>
            <a:lvl3pPr lvl="2" algn="l">
              <a:lnSpc>
                <a:spcPct val="174000"/>
              </a:lnSpc>
              <a:spcBef>
                <a:spcPts val="0"/>
              </a:spcBef>
              <a:spcAft>
                <a:spcPts val="0"/>
              </a:spcAft>
              <a:buSzPts val="1400"/>
              <a:buNone/>
              <a:defRPr sz="1400">
                <a:solidFill>
                  <a:schemeClr val="dk1"/>
                </a:solidFill>
              </a:defRPr>
            </a:lvl3pPr>
            <a:lvl4pPr lvl="3" algn="l">
              <a:lnSpc>
                <a:spcPct val="174000"/>
              </a:lnSpc>
              <a:spcBef>
                <a:spcPts val="0"/>
              </a:spcBef>
              <a:spcAft>
                <a:spcPts val="0"/>
              </a:spcAft>
              <a:buSzPts val="1400"/>
              <a:buNone/>
              <a:defRPr sz="1400">
                <a:solidFill>
                  <a:schemeClr val="dk1"/>
                </a:solidFill>
              </a:defRPr>
            </a:lvl4pPr>
            <a:lvl5pPr lvl="4" algn="l">
              <a:lnSpc>
                <a:spcPct val="174000"/>
              </a:lnSpc>
              <a:spcBef>
                <a:spcPts val="0"/>
              </a:spcBef>
              <a:spcAft>
                <a:spcPts val="0"/>
              </a:spcAft>
              <a:buSzPts val="1400"/>
              <a:buNone/>
              <a:defRPr sz="1400">
                <a:solidFill>
                  <a:schemeClr val="dk1"/>
                </a:solidFill>
              </a:defRPr>
            </a:lvl5pPr>
            <a:lvl6pPr lvl="5" algn="l">
              <a:lnSpc>
                <a:spcPct val="174000"/>
              </a:lnSpc>
              <a:spcBef>
                <a:spcPts val="0"/>
              </a:spcBef>
              <a:spcAft>
                <a:spcPts val="0"/>
              </a:spcAft>
              <a:buSzPts val="1400"/>
              <a:buNone/>
              <a:defRPr sz="1400">
                <a:solidFill>
                  <a:schemeClr val="dk1"/>
                </a:solidFill>
              </a:defRPr>
            </a:lvl6pPr>
            <a:lvl7pPr lvl="6" algn="l">
              <a:lnSpc>
                <a:spcPct val="174000"/>
              </a:lnSpc>
              <a:spcBef>
                <a:spcPts val="0"/>
              </a:spcBef>
              <a:spcAft>
                <a:spcPts val="0"/>
              </a:spcAft>
              <a:buSzPts val="1400"/>
              <a:buNone/>
              <a:defRPr sz="1400">
                <a:solidFill>
                  <a:schemeClr val="dk1"/>
                </a:solidFill>
              </a:defRPr>
            </a:lvl7pPr>
            <a:lvl8pPr lvl="7" algn="l">
              <a:lnSpc>
                <a:spcPct val="174000"/>
              </a:lnSpc>
              <a:spcBef>
                <a:spcPts val="0"/>
              </a:spcBef>
              <a:spcAft>
                <a:spcPts val="0"/>
              </a:spcAft>
              <a:buSzPts val="1400"/>
              <a:buNone/>
              <a:defRPr sz="1400">
                <a:solidFill>
                  <a:schemeClr val="dk1"/>
                </a:solidFill>
              </a:defRPr>
            </a:lvl8pPr>
            <a:lvl9pPr lvl="8" algn="l">
              <a:lnSpc>
                <a:spcPct val="174000"/>
              </a:lnSpc>
              <a:spcBef>
                <a:spcPts val="0"/>
              </a:spcBef>
              <a:spcAft>
                <a:spcPts val="0"/>
              </a:spcAft>
              <a:buSzPts val="1400"/>
              <a:buNone/>
              <a:defRPr sz="1400">
                <a:solidFill>
                  <a:schemeClr val="dk1"/>
                </a:solidFill>
              </a:defRPr>
            </a:lvl9pPr>
          </a:lstStyle>
          <a:p/>
        </p:txBody>
      </p:sp>
      <p:sp>
        <p:nvSpPr>
          <p:cNvPr id="209" name="Google Shape;209;p10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
  <p:cSld name="CUSTOM_3">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106"/>
          <p:cNvSpPr txBox="1"/>
          <p:nvPr>
            <p:ph type="title"/>
          </p:nvPr>
        </p:nvSpPr>
        <p:spPr>
          <a:xfrm>
            <a:off x="2076025" y="1883250"/>
            <a:ext cx="7992000" cy="3071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sz="5400">
                <a:solidFill>
                  <a:schemeClr val="accent1"/>
                </a:solidFill>
              </a:defRPr>
            </a:lvl1pPr>
            <a:lvl2pPr lvl="1" algn="l">
              <a:lnSpc>
                <a:spcPct val="100000"/>
              </a:lnSpc>
              <a:spcBef>
                <a:spcPts val="0"/>
              </a:spcBef>
              <a:spcAft>
                <a:spcPts val="0"/>
              </a:spcAft>
              <a:buSzPts val="3400"/>
              <a:buNone/>
              <a:defRPr sz="5400">
                <a:solidFill>
                  <a:schemeClr val="accent1"/>
                </a:solidFill>
              </a:defRPr>
            </a:lvl2pPr>
            <a:lvl3pPr lvl="2" algn="l">
              <a:lnSpc>
                <a:spcPct val="100000"/>
              </a:lnSpc>
              <a:spcBef>
                <a:spcPts val="0"/>
              </a:spcBef>
              <a:spcAft>
                <a:spcPts val="0"/>
              </a:spcAft>
              <a:buSzPts val="3400"/>
              <a:buNone/>
              <a:defRPr sz="5400">
                <a:solidFill>
                  <a:schemeClr val="accent1"/>
                </a:solidFill>
              </a:defRPr>
            </a:lvl3pPr>
            <a:lvl4pPr lvl="3" algn="l">
              <a:lnSpc>
                <a:spcPct val="100000"/>
              </a:lnSpc>
              <a:spcBef>
                <a:spcPts val="0"/>
              </a:spcBef>
              <a:spcAft>
                <a:spcPts val="0"/>
              </a:spcAft>
              <a:buSzPts val="3400"/>
              <a:buNone/>
              <a:defRPr sz="5400">
                <a:solidFill>
                  <a:schemeClr val="accent1"/>
                </a:solidFill>
              </a:defRPr>
            </a:lvl4pPr>
            <a:lvl5pPr lvl="4" algn="l">
              <a:lnSpc>
                <a:spcPct val="100000"/>
              </a:lnSpc>
              <a:spcBef>
                <a:spcPts val="0"/>
              </a:spcBef>
              <a:spcAft>
                <a:spcPts val="0"/>
              </a:spcAft>
              <a:buSzPts val="3400"/>
              <a:buNone/>
              <a:defRPr sz="5400">
                <a:solidFill>
                  <a:schemeClr val="accent1"/>
                </a:solidFill>
              </a:defRPr>
            </a:lvl5pPr>
            <a:lvl6pPr lvl="5" algn="l">
              <a:lnSpc>
                <a:spcPct val="100000"/>
              </a:lnSpc>
              <a:spcBef>
                <a:spcPts val="0"/>
              </a:spcBef>
              <a:spcAft>
                <a:spcPts val="0"/>
              </a:spcAft>
              <a:buSzPts val="3400"/>
              <a:buNone/>
              <a:defRPr sz="5400">
                <a:solidFill>
                  <a:schemeClr val="accent1"/>
                </a:solidFill>
              </a:defRPr>
            </a:lvl6pPr>
            <a:lvl7pPr lvl="6" algn="l">
              <a:lnSpc>
                <a:spcPct val="100000"/>
              </a:lnSpc>
              <a:spcBef>
                <a:spcPts val="0"/>
              </a:spcBef>
              <a:spcAft>
                <a:spcPts val="0"/>
              </a:spcAft>
              <a:buSzPts val="3400"/>
              <a:buNone/>
              <a:defRPr sz="5400">
                <a:solidFill>
                  <a:schemeClr val="accent1"/>
                </a:solidFill>
              </a:defRPr>
            </a:lvl7pPr>
            <a:lvl8pPr lvl="7" algn="l">
              <a:lnSpc>
                <a:spcPct val="100000"/>
              </a:lnSpc>
              <a:spcBef>
                <a:spcPts val="0"/>
              </a:spcBef>
              <a:spcAft>
                <a:spcPts val="0"/>
              </a:spcAft>
              <a:buSzPts val="3400"/>
              <a:buNone/>
              <a:defRPr sz="5400">
                <a:solidFill>
                  <a:schemeClr val="accent1"/>
                </a:solidFill>
              </a:defRPr>
            </a:lvl8pPr>
            <a:lvl9pPr lvl="8" algn="l">
              <a:lnSpc>
                <a:spcPct val="100000"/>
              </a:lnSpc>
              <a:spcBef>
                <a:spcPts val="0"/>
              </a:spcBef>
              <a:spcAft>
                <a:spcPts val="0"/>
              </a:spcAft>
              <a:buSzPts val="3400"/>
              <a:buNone/>
              <a:defRPr sz="5400">
                <a:solidFill>
                  <a:schemeClr val="accent1"/>
                </a:solidFill>
              </a:defRPr>
            </a:lvl9pPr>
          </a:lstStyle>
          <a:p/>
        </p:txBody>
      </p:sp>
      <p:cxnSp>
        <p:nvCxnSpPr>
          <p:cNvPr id="212" name="Google Shape;212;p106"/>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213" name="Google Shape;213;p106"/>
          <p:cNvSpPr txBox="1"/>
          <p:nvPr>
            <p:ph idx="1"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214" name="Google Shape;214;p106"/>
          <p:cNvPicPr preferRelativeResize="0"/>
          <p:nvPr/>
        </p:nvPicPr>
        <p:blipFill rotWithShape="1">
          <a:blip r:embed="rId3">
            <a:alphaModFix/>
          </a:blip>
          <a:srcRect b="315" l="0" r="0" t="326"/>
          <a:stretch/>
        </p:blipFill>
        <p:spPr>
          <a:xfrm>
            <a:off x="10711279" y="6313250"/>
            <a:ext cx="975850" cy="228121"/>
          </a:xfrm>
          <a:prstGeom prst="rect">
            <a:avLst/>
          </a:prstGeom>
          <a:noFill/>
          <a:ln>
            <a:noFill/>
          </a:ln>
        </p:spPr>
      </p:pic>
      <p:cxnSp>
        <p:nvCxnSpPr>
          <p:cNvPr id="215" name="Google Shape;215;p106"/>
          <p:cNvCxnSpPr/>
          <p:nvPr/>
        </p:nvCxnSpPr>
        <p:spPr>
          <a:xfrm>
            <a:off x="2076025" y="1653700"/>
            <a:ext cx="1390800" cy="0"/>
          </a:xfrm>
          <a:prstGeom prst="straightConnector1">
            <a:avLst/>
          </a:prstGeom>
          <a:noFill/>
          <a:ln cap="flat" cmpd="sng" w="9525">
            <a:solidFill>
              <a:srgbClr val="EE0000"/>
            </a:solidFill>
            <a:prstDash val="solid"/>
            <a:round/>
            <a:headEnd len="sm" w="sm" type="none"/>
            <a:tailEnd len="sm" w="sm" type="none"/>
          </a:ln>
        </p:spPr>
      </p:cxnSp>
      <p:sp>
        <p:nvSpPr>
          <p:cNvPr id="216" name="Google Shape;216;p10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p:cSld name="CUSTOM_3_1">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107"/>
          <p:cNvSpPr txBox="1"/>
          <p:nvPr>
            <p:ph type="title"/>
          </p:nvPr>
        </p:nvSpPr>
        <p:spPr>
          <a:xfrm>
            <a:off x="2076025" y="1883250"/>
            <a:ext cx="7992000" cy="3071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sz="5400">
                <a:solidFill>
                  <a:schemeClr val="lt1"/>
                </a:solidFill>
              </a:defRPr>
            </a:lvl1pPr>
            <a:lvl2pPr lvl="1" algn="l">
              <a:lnSpc>
                <a:spcPct val="100000"/>
              </a:lnSpc>
              <a:spcBef>
                <a:spcPts val="0"/>
              </a:spcBef>
              <a:spcAft>
                <a:spcPts val="0"/>
              </a:spcAft>
              <a:buSzPts val="3400"/>
              <a:buNone/>
              <a:defRPr sz="5400">
                <a:solidFill>
                  <a:schemeClr val="lt1"/>
                </a:solidFill>
              </a:defRPr>
            </a:lvl2pPr>
            <a:lvl3pPr lvl="2" algn="l">
              <a:lnSpc>
                <a:spcPct val="100000"/>
              </a:lnSpc>
              <a:spcBef>
                <a:spcPts val="0"/>
              </a:spcBef>
              <a:spcAft>
                <a:spcPts val="0"/>
              </a:spcAft>
              <a:buSzPts val="3400"/>
              <a:buNone/>
              <a:defRPr sz="5400">
                <a:solidFill>
                  <a:schemeClr val="lt1"/>
                </a:solidFill>
              </a:defRPr>
            </a:lvl3pPr>
            <a:lvl4pPr lvl="3" algn="l">
              <a:lnSpc>
                <a:spcPct val="100000"/>
              </a:lnSpc>
              <a:spcBef>
                <a:spcPts val="0"/>
              </a:spcBef>
              <a:spcAft>
                <a:spcPts val="0"/>
              </a:spcAft>
              <a:buSzPts val="3400"/>
              <a:buNone/>
              <a:defRPr sz="5400">
                <a:solidFill>
                  <a:schemeClr val="lt1"/>
                </a:solidFill>
              </a:defRPr>
            </a:lvl4pPr>
            <a:lvl5pPr lvl="4" algn="l">
              <a:lnSpc>
                <a:spcPct val="100000"/>
              </a:lnSpc>
              <a:spcBef>
                <a:spcPts val="0"/>
              </a:spcBef>
              <a:spcAft>
                <a:spcPts val="0"/>
              </a:spcAft>
              <a:buSzPts val="3400"/>
              <a:buNone/>
              <a:defRPr sz="5400">
                <a:solidFill>
                  <a:schemeClr val="lt1"/>
                </a:solidFill>
              </a:defRPr>
            </a:lvl5pPr>
            <a:lvl6pPr lvl="5" algn="l">
              <a:lnSpc>
                <a:spcPct val="100000"/>
              </a:lnSpc>
              <a:spcBef>
                <a:spcPts val="0"/>
              </a:spcBef>
              <a:spcAft>
                <a:spcPts val="0"/>
              </a:spcAft>
              <a:buSzPts val="3400"/>
              <a:buNone/>
              <a:defRPr sz="5400">
                <a:solidFill>
                  <a:schemeClr val="lt1"/>
                </a:solidFill>
              </a:defRPr>
            </a:lvl6pPr>
            <a:lvl7pPr lvl="6" algn="l">
              <a:lnSpc>
                <a:spcPct val="100000"/>
              </a:lnSpc>
              <a:spcBef>
                <a:spcPts val="0"/>
              </a:spcBef>
              <a:spcAft>
                <a:spcPts val="0"/>
              </a:spcAft>
              <a:buSzPts val="3400"/>
              <a:buNone/>
              <a:defRPr sz="5400">
                <a:solidFill>
                  <a:schemeClr val="lt1"/>
                </a:solidFill>
              </a:defRPr>
            </a:lvl7pPr>
            <a:lvl8pPr lvl="7" algn="l">
              <a:lnSpc>
                <a:spcPct val="100000"/>
              </a:lnSpc>
              <a:spcBef>
                <a:spcPts val="0"/>
              </a:spcBef>
              <a:spcAft>
                <a:spcPts val="0"/>
              </a:spcAft>
              <a:buSzPts val="3400"/>
              <a:buNone/>
              <a:defRPr sz="5400">
                <a:solidFill>
                  <a:schemeClr val="lt1"/>
                </a:solidFill>
              </a:defRPr>
            </a:lvl8pPr>
            <a:lvl9pPr lvl="8" algn="l">
              <a:lnSpc>
                <a:spcPct val="100000"/>
              </a:lnSpc>
              <a:spcBef>
                <a:spcPts val="0"/>
              </a:spcBef>
              <a:spcAft>
                <a:spcPts val="0"/>
              </a:spcAft>
              <a:buSzPts val="3400"/>
              <a:buNone/>
              <a:defRPr sz="5400">
                <a:solidFill>
                  <a:schemeClr val="lt1"/>
                </a:solidFill>
              </a:defRPr>
            </a:lvl9pPr>
          </a:lstStyle>
          <a:p/>
        </p:txBody>
      </p:sp>
      <p:cxnSp>
        <p:nvCxnSpPr>
          <p:cNvPr id="219" name="Google Shape;219;p107"/>
          <p:cNvCxnSpPr/>
          <p:nvPr/>
        </p:nvCxnSpPr>
        <p:spPr>
          <a:xfrm rot="10800000">
            <a:off x="447767" y="6401400"/>
            <a:ext cx="0" cy="456600"/>
          </a:xfrm>
          <a:prstGeom prst="straightConnector1">
            <a:avLst/>
          </a:prstGeom>
          <a:noFill/>
          <a:ln cap="flat" cmpd="sng" w="9525">
            <a:solidFill>
              <a:srgbClr val="800000"/>
            </a:solidFill>
            <a:prstDash val="solid"/>
            <a:round/>
            <a:headEnd len="sm" w="sm" type="none"/>
            <a:tailEnd len="sm" w="sm" type="none"/>
          </a:ln>
        </p:spPr>
      </p:cxnSp>
      <p:pic>
        <p:nvPicPr>
          <p:cNvPr id="220" name="Google Shape;220;p107"/>
          <p:cNvPicPr preferRelativeResize="0"/>
          <p:nvPr/>
        </p:nvPicPr>
        <p:blipFill rotWithShape="1">
          <a:blip r:embed="rId3">
            <a:alphaModFix/>
          </a:blip>
          <a:srcRect b="315" l="0" r="0" t="326"/>
          <a:stretch/>
        </p:blipFill>
        <p:spPr>
          <a:xfrm>
            <a:off x="10711279" y="6313250"/>
            <a:ext cx="975850" cy="228121"/>
          </a:xfrm>
          <a:prstGeom prst="rect">
            <a:avLst/>
          </a:prstGeom>
          <a:noFill/>
          <a:ln>
            <a:noFill/>
          </a:ln>
        </p:spPr>
      </p:pic>
      <p:cxnSp>
        <p:nvCxnSpPr>
          <p:cNvPr id="221" name="Google Shape;221;p107"/>
          <p:cNvCxnSpPr/>
          <p:nvPr/>
        </p:nvCxnSpPr>
        <p:spPr>
          <a:xfrm>
            <a:off x="2076025" y="1653700"/>
            <a:ext cx="1390800" cy="0"/>
          </a:xfrm>
          <a:prstGeom prst="straightConnector1">
            <a:avLst/>
          </a:prstGeom>
          <a:noFill/>
          <a:ln cap="flat" cmpd="sng" w="9525">
            <a:solidFill>
              <a:srgbClr val="EE0000"/>
            </a:solidFill>
            <a:prstDash val="solid"/>
            <a:round/>
            <a:headEnd len="sm" w="sm" type="none"/>
            <a:tailEnd len="sm" w="sm" type="none"/>
          </a:ln>
        </p:spPr>
      </p:cxnSp>
      <p:cxnSp>
        <p:nvCxnSpPr>
          <p:cNvPr id="222" name="Google Shape;222;p107"/>
          <p:cNvCxnSpPr/>
          <p:nvPr/>
        </p:nvCxnSpPr>
        <p:spPr>
          <a:xfrm rot="10800000">
            <a:off x="447775" y="100"/>
            <a:ext cx="0" cy="886500"/>
          </a:xfrm>
          <a:prstGeom prst="straightConnector1">
            <a:avLst/>
          </a:prstGeom>
          <a:noFill/>
          <a:ln cap="flat" cmpd="sng" w="9525">
            <a:solidFill>
              <a:srgbClr val="800000"/>
            </a:solidFill>
            <a:prstDash val="solid"/>
            <a:round/>
            <a:headEnd len="sm" w="sm" type="none"/>
            <a:tailEnd len="sm" w="sm" type="none"/>
          </a:ln>
        </p:spPr>
      </p:cxnSp>
      <p:sp>
        <p:nvSpPr>
          <p:cNvPr id="223" name="Google Shape;223;p10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224" name="Google Shape;224;p10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_1">
  <p:cSld name="CUSTOM_3_1_1">
    <p:bg>
      <p:bgPr>
        <a:blipFill>
          <a:blip r:embed="rId2">
            <a:alphaModFix/>
          </a:blip>
          <a:stretch>
            <a:fillRect/>
          </a:stretch>
        </a:blipFill>
      </p:bgPr>
    </p:bg>
    <p:spTree>
      <p:nvGrpSpPr>
        <p:cNvPr id="225" name="Shape 225"/>
        <p:cNvGrpSpPr/>
        <p:nvPr/>
      </p:nvGrpSpPr>
      <p:grpSpPr>
        <a:xfrm>
          <a:off x="0" y="0"/>
          <a:ext cx="0" cy="0"/>
          <a:chOff x="0" y="0"/>
          <a:chExt cx="0" cy="0"/>
        </a:xfrm>
      </p:grpSpPr>
      <p:sp>
        <p:nvSpPr>
          <p:cNvPr id="226" name="Google Shape;226;p108"/>
          <p:cNvSpPr txBox="1"/>
          <p:nvPr>
            <p:ph type="title"/>
          </p:nvPr>
        </p:nvSpPr>
        <p:spPr>
          <a:xfrm>
            <a:off x="5674100" y="1632950"/>
            <a:ext cx="5037300" cy="3882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sz="5400">
                <a:solidFill>
                  <a:schemeClr val="lt1"/>
                </a:solidFill>
              </a:defRPr>
            </a:lvl1pPr>
            <a:lvl2pPr lvl="1" algn="l">
              <a:lnSpc>
                <a:spcPct val="100000"/>
              </a:lnSpc>
              <a:spcBef>
                <a:spcPts val="0"/>
              </a:spcBef>
              <a:spcAft>
                <a:spcPts val="0"/>
              </a:spcAft>
              <a:buSzPts val="3400"/>
              <a:buNone/>
              <a:defRPr sz="5400">
                <a:solidFill>
                  <a:schemeClr val="lt1"/>
                </a:solidFill>
              </a:defRPr>
            </a:lvl2pPr>
            <a:lvl3pPr lvl="2" algn="l">
              <a:lnSpc>
                <a:spcPct val="100000"/>
              </a:lnSpc>
              <a:spcBef>
                <a:spcPts val="0"/>
              </a:spcBef>
              <a:spcAft>
                <a:spcPts val="0"/>
              </a:spcAft>
              <a:buSzPts val="3400"/>
              <a:buNone/>
              <a:defRPr sz="5400">
                <a:solidFill>
                  <a:schemeClr val="lt1"/>
                </a:solidFill>
              </a:defRPr>
            </a:lvl3pPr>
            <a:lvl4pPr lvl="3" algn="l">
              <a:lnSpc>
                <a:spcPct val="100000"/>
              </a:lnSpc>
              <a:spcBef>
                <a:spcPts val="0"/>
              </a:spcBef>
              <a:spcAft>
                <a:spcPts val="0"/>
              </a:spcAft>
              <a:buSzPts val="3400"/>
              <a:buNone/>
              <a:defRPr sz="5400">
                <a:solidFill>
                  <a:schemeClr val="lt1"/>
                </a:solidFill>
              </a:defRPr>
            </a:lvl4pPr>
            <a:lvl5pPr lvl="4" algn="l">
              <a:lnSpc>
                <a:spcPct val="100000"/>
              </a:lnSpc>
              <a:spcBef>
                <a:spcPts val="0"/>
              </a:spcBef>
              <a:spcAft>
                <a:spcPts val="0"/>
              </a:spcAft>
              <a:buSzPts val="3400"/>
              <a:buNone/>
              <a:defRPr sz="5400">
                <a:solidFill>
                  <a:schemeClr val="lt1"/>
                </a:solidFill>
              </a:defRPr>
            </a:lvl5pPr>
            <a:lvl6pPr lvl="5" algn="l">
              <a:lnSpc>
                <a:spcPct val="100000"/>
              </a:lnSpc>
              <a:spcBef>
                <a:spcPts val="0"/>
              </a:spcBef>
              <a:spcAft>
                <a:spcPts val="0"/>
              </a:spcAft>
              <a:buSzPts val="3400"/>
              <a:buNone/>
              <a:defRPr sz="5400">
                <a:solidFill>
                  <a:schemeClr val="lt1"/>
                </a:solidFill>
              </a:defRPr>
            </a:lvl6pPr>
            <a:lvl7pPr lvl="6" algn="l">
              <a:lnSpc>
                <a:spcPct val="100000"/>
              </a:lnSpc>
              <a:spcBef>
                <a:spcPts val="0"/>
              </a:spcBef>
              <a:spcAft>
                <a:spcPts val="0"/>
              </a:spcAft>
              <a:buSzPts val="3400"/>
              <a:buNone/>
              <a:defRPr sz="5400">
                <a:solidFill>
                  <a:schemeClr val="lt1"/>
                </a:solidFill>
              </a:defRPr>
            </a:lvl7pPr>
            <a:lvl8pPr lvl="7" algn="l">
              <a:lnSpc>
                <a:spcPct val="100000"/>
              </a:lnSpc>
              <a:spcBef>
                <a:spcPts val="0"/>
              </a:spcBef>
              <a:spcAft>
                <a:spcPts val="0"/>
              </a:spcAft>
              <a:buSzPts val="3400"/>
              <a:buNone/>
              <a:defRPr sz="5400">
                <a:solidFill>
                  <a:schemeClr val="lt1"/>
                </a:solidFill>
              </a:defRPr>
            </a:lvl8pPr>
            <a:lvl9pPr lvl="8" algn="l">
              <a:lnSpc>
                <a:spcPct val="100000"/>
              </a:lnSpc>
              <a:spcBef>
                <a:spcPts val="0"/>
              </a:spcBef>
              <a:spcAft>
                <a:spcPts val="0"/>
              </a:spcAft>
              <a:buSzPts val="3400"/>
              <a:buNone/>
              <a:defRPr sz="5400">
                <a:solidFill>
                  <a:schemeClr val="lt1"/>
                </a:solidFill>
              </a:defRPr>
            </a:lvl9pPr>
          </a:lstStyle>
          <a:p/>
        </p:txBody>
      </p:sp>
      <p:cxnSp>
        <p:nvCxnSpPr>
          <p:cNvPr id="227" name="Google Shape;227;p108"/>
          <p:cNvCxnSpPr/>
          <p:nvPr/>
        </p:nvCxnSpPr>
        <p:spPr>
          <a:xfrm rot="10800000">
            <a:off x="447767" y="6401400"/>
            <a:ext cx="0" cy="456600"/>
          </a:xfrm>
          <a:prstGeom prst="straightConnector1">
            <a:avLst/>
          </a:prstGeom>
          <a:noFill/>
          <a:ln cap="flat" cmpd="sng" w="9525">
            <a:solidFill>
              <a:schemeClr val="lt1"/>
            </a:solidFill>
            <a:prstDash val="solid"/>
            <a:round/>
            <a:headEnd len="sm" w="sm" type="none"/>
            <a:tailEnd len="sm" w="sm" type="none"/>
          </a:ln>
        </p:spPr>
      </p:cxnSp>
      <p:sp>
        <p:nvSpPr>
          <p:cNvPr id="228" name="Google Shape;228;p108"/>
          <p:cNvSpPr txBox="1"/>
          <p:nvPr>
            <p:ph idx="1" type="subTitle"/>
          </p:nvPr>
        </p:nvSpPr>
        <p:spPr>
          <a:xfrm rot="5400000">
            <a:off x="-2138450" y="2138400"/>
            <a:ext cx="5148900" cy="872100"/>
          </a:xfrm>
          <a:prstGeom prst="rect">
            <a:avLst/>
          </a:prstGeom>
          <a:noFill/>
          <a:ln>
            <a:noFill/>
          </a:ln>
        </p:spPr>
        <p:txBody>
          <a:bodyPr anchorCtr="0" anchor="ctr" bIns="91425" lIns="502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229" name="Google Shape;229;p108"/>
          <p:cNvPicPr preferRelativeResize="0"/>
          <p:nvPr/>
        </p:nvPicPr>
        <p:blipFill rotWithShape="1">
          <a:blip r:embed="rId3">
            <a:alphaModFix/>
          </a:blip>
          <a:srcRect b="0" l="0" r="0" t="0"/>
          <a:stretch/>
        </p:blipFill>
        <p:spPr>
          <a:xfrm>
            <a:off x="10711279" y="6312505"/>
            <a:ext cx="975850" cy="229612"/>
          </a:xfrm>
          <a:prstGeom prst="rect">
            <a:avLst/>
          </a:prstGeom>
          <a:noFill/>
          <a:ln>
            <a:noFill/>
          </a:ln>
        </p:spPr>
      </p:pic>
      <p:sp>
        <p:nvSpPr>
          <p:cNvPr id="230" name="Google Shape;230;p10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0">
  <p:cSld name="CUSTOM_4_20">
    <p:spTree>
      <p:nvGrpSpPr>
        <p:cNvPr id="231" name="Shape 231"/>
        <p:cNvGrpSpPr/>
        <p:nvPr/>
      </p:nvGrpSpPr>
      <p:grpSpPr>
        <a:xfrm>
          <a:off x="0" y="0"/>
          <a:ext cx="0" cy="0"/>
          <a:chOff x="0" y="0"/>
          <a:chExt cx="0" cy="0"/>
        </a:xfrm>
      </p:grpSpPr>
      <p:sp>
        <p:nvSpPr>
          <p:cNvPr id="232" name="Google Shape;232;p10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33" name="Google Shape;233;p109"/>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234" name="Google Shape;234;p109"/>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35" name="Google Shape;235;p109"/>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36" name="Google Shape;236;p10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7" name="Google Shape;237;p109"/>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38" name="Google Shape;238;p109"/>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239" name="Google Shape;239;p109"/>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240" name="Google Shape;240;p109"/>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09"/>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9"/>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9"/>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9"/>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9"/>
          <p:cNvSpPr txBox="1"/>
          <p:nvPr>
            <p:ph idx="4" type="subTitle"/>
          </p:nvPr>
        </p:nvSpPr>
        <p:spPr>
          <a:xfrm>
            <a:off x="3901500" y="2473650"/>
            <a:ext cx="4389000" cy="2702400"/>
          </a:xfrm>
          <a:prstGeom prst="rect">
            <a:avLst/>
          </a:prstGeom>
          <a:noFill/>
          <a:ln>
            <a:noFill/>
          </a:ln>
        </p:spPr>
        <p:txBody>
          <a:bodyPr anchorCtr="0" anchor="ctr" bIns="0" lIns="1097275" spcFirstLastPara="1" rIns="457200" wrap="square" tIns="91425">
            <a:noAutofit/>
          </a:bodyPr>
          <a:lstStyle>
            <a:lvl1pPr lvl="0" algn="l">
              <a:lnSpc>
                <a:spcPct val="115000"/>
              </a:lnSpc>
              <a:spcBef>
                <a:spcPts val="0"/>
              </a:spcBef>
              <a:spcAft>
                <a:spcPts val="0"/>
              </a:spcAft>
              <a:buSzPts val="1600"/>
              <a:buNone/>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sp>
        <p:nvSpPr>
          <p:cNvPr id="246" name="Google Shape;246;p109"/>
          <p:cNvSpPr txBox="1"/>
          <p:nvPr>
            <p:ph idx="5" type="subTitle"/>
          </p:nvPr>
        </p:nvSpPr>
        <p:spPr>
          <a:xfrm>
            <a:off x="0" y="2473650"/>
            <a:ext cx="4389000" cy="2702400"/>
          </a:xfrm>
          <a:prstGeom prst="rect">
            <a:avLst/>
          </a:prstGeom>
          <a:noFill/>
          <a:ln>
            <a:noFill/>
          </a:ln>
        </p:spPr>
        <p:txBody>
          <a:bodyPr anchorCtr="0" anchor="ctr" bIns="0" lIns="868675" spcFirstLastPara="1" rIns="731500" wrap="square" tIns="91425">
            <a:noAutofit/>
          </a:bodyPr>
          <a:lstStyle>
            <a:lvl1pPr lvl="0" algn="l">
              <a:lnSpc>
                <a:spcPct val="115000"/>
              </a:lnSpc>
              <a:spcBef>
                <a:spcPts val="0"/>
              </a:spcBef>
              <a:spcAft>
                <a:spcPts val="0"/>
              </a:spcAft>
              <a:buSzPts val="1600"/>
              <a:buNone/>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sp>
        <p:nvSpPr>
          <p:cNvPr id="247" name="Google Shape;247;p109"/>
          <p:cNvSpPr txBox="1"/>
          <p:nvPr>
            <p:ph idx="6" type="subTitle"/>
          </p:nvPr>
        </p:nvSpPr>
        <p:spPr>
          <a:xfrm>
            <a:off x="7803000" y="2473650"/>
            <a:ext cx="4389000" cy="2702400"/>
          </a:xfrm>
          <a:prstGeom prst="rect">
            <a:avLst/>
          </a:prstGeom>
          <a:noFill/>
          <a:ln>
            <a:noFill/>
          </a:ln>
        </p:spPr>
        <p:txBody>
          <a:bodyPr anchorCtr="0" anchor="ctr" bIns="0" lIns="1097275" spcFirstLastPara="1" rIns="457200" wrap="square" tIns="91425">
            <a:noAutofit/>
          </a:bodyPr>
          <a:lstStyle>
            <a:lvl1pPr lvl="0" algn="l">
              <a:lnSpc>
                <a:spcPct val="115000"/>
              </a:lnSpc>
              <a:spcBef>
                <a:spcPts val="0"/>
              </a:spcBef>
              <a:spcAft>
                <a:spcPts val="0"/>
              </a:spcAft>
              <a:buSzPts val="1600"/>
              <a:buNone/>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0_1">
  <p:cSld name="CUSTOM_4_20_1">
    <p:spTree>
      <p:nvGrpSpPr>
        <p:cNvPr id="248" name="Shape 248"/>
        <p:cNvGrpSpPr/>
        <p:nvPr/>
      </p:nvGrpSpPr>
      <p:grpSpPr>
        <a:xfrm>
          <a:off x="0" y="0"/>
          <a:ext cx="0" cy="0"/>
          <a:chOff x="0" y="0"/>
          <a:chExt cx="0" cy="0"/>
        </a:xfrm>
      </p:grpSpPr>
      <p:sp>
        <p:nvSpPr>
          <p:cNvPr id="249" name="Google Shape;249;p11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50" name="Google Shape;250;p110"/>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251" name="Google Shape;251;p110"/>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52" name="Google Shape;252;p110"/>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53" name="Google Shape;253;p1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4" name="Google Shape;254;p11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55" name="Google Shape;255;p110"/>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256" name="Google Shape;256;p110"/>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257" name="Google Shape;257;p110"/>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0"/>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10"/>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10"/>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0"/>
          <p:cNvSpPr txBox="1"/>
          <p:nvPr>
            <p:ph idx="4" type="subTitle"/>
          </p:nvPr>
        </p:nvSpPr>
        <p:spPr>
          <a:xfrm>
            <a:off x="0" y="2473650"/>
            <a:ext cx="6328200" cy="2702400"/>
          </a:xfrm>
          <a:prstGeom prst="rect">
            <a:avLst/>
          </a:prstGeom>
          <a:noFill/>
          <a:ln>
            <a:noFill/>
          </a:ln>
        </p:spPr>
        <p:txBody>
          <a:bodyPr anchorCtr="0" anchor="ctr" bIns="0" lIns="868675" spcFirstLastPara="1" rIns="914400" wrap="square" tIns="91425">
            <a:noAutofit/>
          </a:bodyPr>
          <a:lstStyle>
            <a:lvl1pPr lvl="0" algn="l">
              <a:lnSpc>
                <a:spcPct val="115000"/>
              </a:lnSpc>
              <a:spcBef>
                <a:spcPts val="0"/>
              </a:spcBef>
              <a:spcAft>
                <a:spcPts val="0"/>
              </a:spcAft>
              <a:buSzPts val="1600"/>
              <a:buNone/>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sp>
        <p:nvSpPr>
          <p:cNvPr id="262" name="Google Shape;262;p110"/>
          <p:cNvSpPr txBox="1"/>
          <p:nvPr>
            <p:ph idx="5" type="subTitle"/>
          </p:nvPr>
        </p:nvSpPr>
        <p:spPr>
          <a:xfrm>
            <a:off x="5863800" y="2473650"/>
            <a:ext cx="6328200" cy="2702400"/>
          </a:xfrm>
          <a:prstGeom prst="rect">
            <a:avLst/>
          </a:prstGeom>
          <a:noFill/>
          <a:ln>
            <a:noFill/>
          </a:ln>
        </p:spPr>
        <p:txBody>
          <a:bodyPr anchorCtr="0" anchor="ctr" bIns="0" lIns="1188700" spcFirstLastPara="1" rIns="914400" wrap="square" tIns="91425">
            <a:noAutofit/>
          </a:bodyPr>
          <a:lstStyle>
            <a:lvl1pPr lvl="0" algn="l">
              <a:lnSpc>
                <a:spcPct val="115000"/>
              </a:lnSpc>
              <a:spcBef>
                <a:spcPts val="0"/>
              </a:spcBef>
              <a:spcAft>
                <a:spcPts val="0"/>
              </a:spcAft>
              <a:buSzPts val="1600"/>
              <a:buNone/>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9">
  <p:cSld name="CUSTOM_4_19">
    <p:spTree>
      <p:nvGrpSpPr>
        <p:cNvPr id="263" name="Shape 263"/>
        <p:cNvGrpSpPr/>
        <p:nvPr/>
      </p:nvGrpSpPr>
      <p:grpSpPr>
        <a:xfrm>
          <a:off x="0" y="0"/>
          <a:ext cx="0" cy="0"/>
          <a:chOff x="0" y="0"/>
          <a:chExt cx="0" cy="0"/>
        </a:xfrm>
      </p:grpSpPr>
      <p:sp>
        <p:nvSpPr>
          <p:cNvPr id="264" name="Google Shape;264;p11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65" name="Google Shape;265;p111"/>
          <p:cNvSpPr txBox="1"/>
          <p:nvPr>
            <p:ph type="title"/>
          </p:nvPr>
        </p:nvSpPr>
        <p:spPr>
          <a:xfrm>
            <a:off x="884963"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266" name="Google Shape;266;p111"/>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67" name="Google Shape;267;p111"/>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68" name="Google Shape;268;p1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9" name="Google Shape;269;p11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70" name="Google Shape;270;p111"/>
          <p:cNvSpPr txBox="1"/>
          <p:nvPr>
            <p:ph idx="2" type="subTitle"/>
          </p:nvPr>
        </p:nvSpPr>
        <p:spPr>
          <a:xfrm>
            <a:off x="885038"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271" name="Google Shape;271;p111"/>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pic>
        <p:nvPicPr>
          <p:cNvPr id="272" name="Google Shape;272;p111"/>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273" name="Google Shape;273;p111"/>
          <p:cNvSpPr txBox="1"/>
          <p:nvPr>
            <p:ph idx="4" type="subTitle"/>
          </p:nvPr>
        </p:nvSpPr>
        <p:spPr>
          <a:xfrm>
            <a:off x="1977450" y="2894055"/>
            <a:ext cx="2343600" cy="2052000"/>
          </a:xfrm>
          <a:prstGeom prst="rect">
            <a:avLst/>
          </a:prstGeom>
          <a:noFill/>
          <a:ln>
            <a:noFill/>
          </a:ln>
        </p:spPr>
        <p:txBody>
          <a:bodyPr anchorCtr="0" anchor="ctr" bIns="91425" lIns="274300" spcFirstLastPara="1" rIns="274300"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sp>
        <p:nvSpPr>
          <p:cNvPr id="274" name="Google Shape;274;p111"/>
          <p:cNvSpPr txBox="1"/>
          <p:nvPr>
            <p:ph idx="5" type="subTitle"/>
          </p:nvPr>
        </p:nvSpPr>
        <p:spPr>
          <a:xfrm>
            <a:off x="4924200" y="2894050"/>
            <a:ext cx="2343600" cy="2052000"/>
          </a:xfrm>
          <a:prstGeom prst="rect">
            <a:avLst/>
          </a:prstGeom>
          <a:noFill/>
          <a:ln>
            <a:noFill/>
          </a:ln>
        </p:spPr>
        <p:txBody>
          <a:bodyPr anchorCtr="0" anchor="ctr" bIns="91425" lIns="274300" spcFirstLastPara="1" rIns="274300"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sp>
        <p:nvSpPr>
          <p:cNvPr id="275" name="Google Shape;275;p111"/>
          <p:cNvSpPr txBox="1"/>
          <p:nvPr>
            <p:ph idx="6" type="subTitle"/>
          </p:nvPr>
        </p:nvSpPr>
        <p:spPr>
          <a:xfrm>
            <a:off x="7870950" y="2894050"/>
            <a:ext cx="2343600" cy="2052000"/>
          </a:xfrm>
          <a:prstGeom prst="rect">
            <a:avLst/>
          </a:prstGeom>
          <a:noFill/>
          <a:ln>
            <a:noFill/>
          </a:ln>
        </p:spPr>
        <p:txBody>
          <a:bodyPr anchorCtr="0" anchor="ctr" bIns="91425" lIns="274300" spcFirstLastPara="1" rIns="274300"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8">
  <p:cSld name="CUSTOM_4_18">
    <p:spTree>
      <p:nvGrpSpPr>
        <p:cNvPr id="276" name="Shape 276"/>
        <p:cNvGrpSpPr/>
        <p:nvPr/>
      </p:nvGrpSpPr>
      <p:grpSpPr>
        <a:xfrm>
          <a:off x="0" y="0"/>
          <a:ext cx="0" cy="0"/>
          <a:chOff x="0" y="0"/>
          <a:chExt cx="0" cy="0"/>
        </a:xfrm>
      </p:grpSpPr>
      <p:sp>
        <p:nvSpPr>
          <p:cNvPr id="277" name="Google Shape;277;p11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78" name="Google Shape;278;p112"/>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79" name="Google Shape;279;p112"/>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80" name="Google Shape;280;p1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1" name="Google Shape;281;p11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82" name="Google Shape;282;p112"/>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7">
  <p:cSld name="CUSTOM_4_17">
    <p:spTree>
      <p:nvGrpSpPr>
        <p:cNvPr id="283" name="Shape 283"/>
        <p:cNvGrpSpPr/>
        <p:nvPr/>
      </p:nvGrpSpPr>
      <p:grpSpPr>
        <a:xfrm>
          <a:off x="0" y="0"/>
          <a:ext cx="0" cy="0"/>
          <a:chOff x="0" y="0"/>
          <a:chExt cx="0" cy="0"/>
        </a:xfrm>
      </p:grpSpPr>
      <p:sp>
        <p:nvSpPr>
          <p:cNvPr id="284" name="Google Shape;284;p11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85" name="Google Shape;285;p113"/>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286" name="Google Shape;286;p113"/>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87" name="Google Shape;287;p113"/>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88" name="Google Shape;288;p1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9" name="Google Shape;289;p113"/>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290" name="Google Shape;290;p113"/>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291" name="Google Shape;291;p113"/>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292" name="Google Shape;292;p113"/>
          <p:cNvSpPr txBox="1"/>
          <p:nvPr>
            <p:ph idx="4" type="body"/>
          </p:nvPr>
        </p:nvSpPr>
        <p:spPr>
          <a:xfrm>
            <a:off x="2438400" y="2286000"/>
            <a:ext cx="7315200" cy="3657600"/>
          </a:xfrm>
          <a:prstGeom prst="rect">
            <a:avLst/>
          </a:prstGeom>
          <a:noFill/>
          <a:ln>
            <a:noFill/>
          </a:ln>
        </p:spPr>
        <p:txBody>
          <a:bodyPr anchorCtr="0" anchor="t" bIns="0" lIns="0" spcFirstLastPara="1" rIns="0" wrap="square" tIns="0">
            <a:noAutofit/>
          </a:bodyPr>
          <a:lstStyle>
            <a:lvl1pPr indent="-317500" lvl="0" marL="457200" algn="l">
              <a:lnSpc>
                <a:spcPct val="140000"/>
              </a:lnSpc>
              <a:spcBef>
                <a:spcPts val="1000"/>
              </a:spcBef>
              <a:spcAft>
                <a:spcPts val="0"/>
              </a:spcAft>
              <a:buSzPts val="1400"/>
              <a:buChar char="▸"/>
              <a:defRPr sz="1400"/>
            </a:lvl1pPr>
            <a:lvl2pPr indent="-304800" lvl="1" marL="914400" algn="l">
              <a:lnSpc>
                <a:spcPct val="140000"/>
              </a:lnSpc>
              <a:spcBef>
                <a:spcPts val="1000"/>
              </a:spcBef>
              <a:spcAft>
                <a:spcPts val="0"/>
              </a:spcAft>
              <a:buSzPts val="1200"/>
              <a:buChar char="･"/>
              <a:defRPr sz="1200"/>
            </a:lvl2pPr>
            <a:lvl3pPr indent="-304800" lvl="2" marL="1371600" algn="l">
              <a:lnSpc>
                <a:spcPct val="140000"/>
              </a:lnSpc>
              <a:spcBef>
                <a:spcPts val="1000"/>
              </a:spcBef>
              <a:spcAft>
                <a:spcPts val="0"/>
              </a:spcAft>
              <a:buSzPts val="1200"/>
              <a:buChar char="･"/>
              <a:defRPr sz="1200"/>
            </a:lvl3pPr>
            <a:lvl4pPr indent="-304800" lvl="3" marL="1828800" algn="l">
              <a:lnSpc>
                <a:spcPct val="140000"/>
              </a:lnSpc>
              <a:spcBef>
                <a:spcPts val="1000"/>
              </a:spcBef>
              <a:spcAft>
                <a:spcPts val="0"/>
              </a:spcAft>
              <a:buSzPts val="1200"/>
              <a:buChar char="･"/>
              <a:defRPr sz="1200"/>
            </a:lvl4pPr>
            <a:lvl5pPr indent="-304800" lvl="4" marL="2286000" algn="l">
              <a:lnSpc>
                <a:spcPct val="140000"/>
              </a:lnSpc>
              <a:spcBef>
                <a:spcPts val="1000"/>
              </a:spcBef>
              <a:spcAft>
                <a:spcPts val="0"/>
              </a:spcAft>
              <a:buSzPts val="1200"/>
              <a:buChar char="･"/>
              <a:defRPr sz="1200"/>
            </a:lvl5pPr>
            <a:lvl6pPr indent="-304800" lvl="5" marL="2743200" algn="l">
              <a:lnSpc>
                <a:spcPct val="140000"/>
              </a:lnSpc>
              <a:spcBef>
                <a:spcPts val="1000"/>
              </a:spcBef>
              <a:spcAft>
                <a:spcPts val="0"/>
              </a:spcAft>
              <a:buSzPts val="1200"/>
              <a:buChar char="･"/>
              <a:defRPr sz="1200"/>
            </a:lvl6pPr>
            <a:lvl7pPr indent="-304800" lvl="6" marL="3200400" algn="l">
              <a:lnSpc>
                <a:spcPct val="140000"/>
              </a:lnSpc>
              <a:spcBef>
                <a:spcPts val="1000"/>
              </a:spcBef>
              <a:spcAft>
                <a:spcPts val="0"/>
              </a:spcAft>
              <a:buSzPts val="1200"/>
              <a:buChar char="･"/>
              <a:defRPr sz="1200"/>
            </a:lvl7pPr>
            <a:lvl8pPr indent="-304800" lvl="7" marL="3657600" algn="l">
              <a:lnSpc>
                <a:spcPct val="140000"/>
              </a:lnSpc>
              <a:spcBef>
                <a:spcPts val="1000"/>
              </a:spcBef>
              <a:spcAft>
                <a:spcPts val="0"/>
              </a:spcAft>
              <a:buSzPts val="1200"/>
              <a:buChar char="･"/>
              <a:defRPr sz="1200"/>
            </a:lvl8pPr>
            <a:lvl9pPr indent="-304800" lvl="8" marL="4114800" algn="l">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7_2">
  <p:cSld name="CUSTOM_4_17_2">
    <p:spTree>
      <p:nvGrpSpPr>
        <p:cNvPr id="293" name="Shape 293"/>
        <p:cNvGrpSpPr/>
        <p:nvPr/>
      </p:nvGrpSpPr>
      <p:grpSpPr>
        <a:xfrm>
          <a:off x="0" y="0"/>
          <a:ext cx="0" cy="0"/>
          <a:chOff x="0" y="0"/>
          <a:chExt cx="0" cy="0"/>
        </a:xfrm>
      </p:grpSpPr>
      <p:sp>
        <p:nvSpPr>
          <p:cNvPr id="294" name="Google Shape;294;p11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5" name="Google Shape;295;p114"/>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296" name="Google Shape;296;p114"/>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297" name="Google Shape;297;p114"/>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298" name="Google Shape;298;p1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9" name="Google Shape;299;p11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00" name="Google Shape;300;p114"/>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301" name="Google Shape;301;p114"/>
          <p:cNvSpPr txBox="1"/>
          <p:nvPr>
            <p:ph idx="3" type="body"/>
          </p:nvPr>
        </p:nvSpPr>
        <p:spPr>
          <a:xfrm>
            <a:off x="2438400" y="1828800"/>
            <a:ext cx="7315200" cy="4114800"/>
          </a:xfrm>
          <a:prstGeom prst="rect">
            <a:avLst/>
          </a:prstGeom>
          <a:noFill/>
          <a:ln>
            <a:noFill/>
          </a:ln>
        </p:spPr>
        <p:txBody>
          <a:bodyPr anchorCtr="0" anchor="t" bIns="0" lIns="0" spcFirstLastPara="1" rIns="0" wrap="square" tIns="0">
            <a:noAutofit/>
          </a:bodyPr>
          <a:lstStyle>
            <a:lvl1pPr indent="-317500" lvl="0" marL="457200" algn="l">
              <a:lnSpc>
                <a:spcPct val="140000"/>
              </a:lnSpc>
              <a:spcBef>
                <a:spcPts val="1000"/>
              </a:spcBef>
              <a:spcAft>
                <a:spcPts val="0"/>
              </a:spcAft>
              <a:buSzPts val="1400"/>
              <a:buChar char="▸"/>
              <a:defRPr sz="1400"/>
            </a:lvl1pPr>
            <a:lvl2pPr indent="-304800" lvl="1" marL="914400" algn="l">
              <a:lnSpc>
                <a:spcPct val="140000"/>
              </a:lnSpc>
              <a:spcBef>
                <a:spcPts val="1000"/>
              </a:spcBef>
              <a:spcAft>
                <a:spcPts val="0"/>
              </a:spcAft>
              <a:buSzPts val="1200"/>
              <a:buChar char="･"/>
              <a:defRPr sz="1200"/>
            </a:lvl2pPr>
            <a:lvl3pPr indent="-304800" lvl="2" marL="1371600" algn="l">
              <a:lnSpc>
                <a:spcPct val="140000"/>
              </a:lnSpc>
              <a:spcBef>
                <a:spcPts val="1000"/>
              </a:spcBef>
              <a:spcAft>
                <a:spcPts val="0"/>
              </a:spcAft>
              <a:buSzPts val="1200"/>
              <a:buChar char="･"/>
              <a:defRPr sz="1200"/>
            </a:lvl3pPr>
            <a:lvl4pPr indent="-304800" lvl="3" marL="1828800" algn="l">
              <a:lnSpc>
                <a:spcPct val="140000"/>
              </a:lnSpc>
              <a:spcBef>
                <a:spcPts val="1000"/>
              </a:spcBef>
              <a:spcAft>
                <a:spcPts val="0"/>
              </a:spcAft>
              <a:buSzPts val="1200"/>
              <a:buChar char="･"/>
              <a:defRPr sz="1200"/>
            </a:lvl4pPr>
            <a:lvl5pPr indent="-304800" lvl="4" marL="2286000" algn="l">
              <a:lnSpc>
                <a:spcPct val="140000"/>
              </a:lnSpc>
              <a:spcBef>
                <a:spcPts val="1000"/>
              </a:spcBef>
              <a:spcAft>
                <a:spcPts val="0"/>
              </a:spcAft>
              <a:buSzPts val="1200"/>
              <a:buChar char="･"/>
              <a:defRPr sz="1200"/>
            </a:lvl5pPr>
            <a:lvl6pPr indent="-304800" lvl="5" marL="2743200" algn="l">
              <a:lnSpc>
                <a:spcPct val="140000"/>
              </a:lnSpc>
              <a:spcBef>
                <a:spcPts val="1000"/>
              </a:spcBef>
              <a:spcAft>
                <a:spcPts val="0"/>
              </a:spcAft>
              <a:buSzPts val="1200"/>
              <a:buChar char="･"/>
              <a:defRPr sz="1200"/>
            </a:lvl6pPr>
            <a:lvl7pPr indent="-304800" lvl="6" marL="3200400" algn="l">
              <a:lnSpc>
                <a:spcPct val="140000"/>
              </a:lnSpc>
              <a:spcBef>
                <a:spcPts val="1000"/>
              </a:spcBef>
              <a:spcAft>
                <a:spcPts val="0"/>
              </a:spcAft>
              <a:buSzPts val="1200"/>
              <a:buChar char="･"/>
              <a:defRPr sz="1200"/>
            </a:lvl7pPr>
            <a:lvl8pPr indent="-304800" lvl="7" marL="3657600" algn="l">
              <a:lnSpc>
                <a:spcPct val="140000"/>
              </a:lnSpc>
              <a:spcBef>
                <a:spcPts val="1000"/>
              </a:spcBef>
              <a:spcAft>
                <a:spcPts val="0"/>
              </a:spcAft>
              <a:buSzPts val="1200"/>
              <a:buChar char="･"/>
              <a:defRPr sz="1200"/>
            </a:lvl8pPr>
            <a:lvl9pPr indent="-304800" lvl="8" marL="4114800" algn="l">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6">
  <p:cSld name="CUSTOM_4_36">
    <p:spTree>
      <p:nvGrpSpPr>
        <p:cNvPr id="30" name="Shape 30"/>
        <p:cNvGrpSpPr/>
        <p:nvPr/>
      </p:nvGrpSpPr>
      <p:grpSpPr>
        <a:xfrm>
          <a:off x="0" y="0"/>
          <a:ext cx="0" cy="0"/>
          <a:chOff x="0" y="0"/>
          <a:chExt cx="0" cy="0"/>
        </a:xfrm>
      </p:grpSpPr>
      <p:sp>
        <p:nvSpPr>
          <p:cNvPr id="31" name="Google Shape;31;p88"/>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32" name="Google Shape;32;p8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33" name="Google Shape;33;p8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4" name="Google Shape;34;p88"/>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35" name="Google Shape;35;p8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6" name="Google Shape;36;p8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7" name="Google Shape;37;p88"/>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7_2_1">
  <p:cSld name="CUSTOM_4_17_2_1">
    <p:spTree>
      <p:nvGrpSpPr>
        <p:cNvPr id="302" name="Shape 302"/>
        <p:cNvGrpSpPr/>
        <p:nvPr/>
      </p:nvGrpSpPr>
      <p:grpSpPr>
        <a:xfrm>
          <a:off x="0" y="0"/>
          <a:ext cx="0" cy="0"/>
          <a:chOff x="0" y="0"/>
          <a:chExt cx="0" cy="0"/>
        </a:xfrm>
      </p:grpSpPr>
      <p:sp>
        <p:nvSpPr>
          <p:cNvPr id="303" name="Google Shape;303;p11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304" name="Google Shape;304;p115"/>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05" name="Google Shape;305;p115"/>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06" name="Google Shape;306;p1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07" name="Google Shape;307;p11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08" name="Google Shape;308;p115"/>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309" name="Google Shape;309;p115"/>
          <p:cNvSpPr txBox="1"/>
          <p:nvPr>
            <p:ph idx="3" type="body"/>
          </p:nvPr>
        </p:nvSpPr>
        <p:spPr>
          <a:xfrm>
            <a:off x="2438400" y="886600"/>
            <a:ext cx="7315200" cy="4800600"/>
          </a:xfrm>
          <a:prstGeom prst="rect">
            <a:avLst/>
          </a:prstGeom>
          <a:noFill/>
          <a:ln>
            <a:noFill/>
          </a:ln>
        </p:spPr>
        <p:txBody>
          <a:bodyPr anchorCtr="0" anchor="ctr" bIns="0" lIns="0" spcFirstLastPara="1" rIns="0" wrap="square" tIns="0">
            <a:noAutofit/>
          </a:bodyPr>
          <a:lstStyle>
            <a:lvl1pPr indent="-317500" lvl="0" marL="457200" algn="l">
              <a:lnSpc>
                <a:spcPct val="140000"/>
              </a:lnSpc>
              <a:spcBef>
                <a:spcPts val="1000"/>
              </a:spcBef>
              <a:spcAft>
                <a:spcPts val="0"/>
              </a:spcAft>
              <a:buSzPts val="1400"/>
              <a:buChar char="▸"/>
              <a:defRPr sz="1400"/>
            </a:lvl1pPr>
            <a:lvl2pPr indent="-304800" lvl="1" marL="914400" algn="l">
              <a:lnSpc>
                <a:spcPct val="140000"/>
              </a:lnSpc>
              <a:spcBef>
                <a:spcPts val="1000"/>
              </a:spcBef>
              <a:spcAft>
                <a:spcPts val="0"/>
              </a:spcAft>
              <a:buSzPts val="1200"/>
              <a:buChar char="･"/>
              <a:defRPr sz="1200"/>
            </a:lvl2pPr>
            <a:lvl3pPr indent="-304800" lvl="2" marL="1371600" algn="l">
              <a:lnSpc>
                <a:spcPct val="140000"/>
              </a:lnSpc>
              <a:spcBef>
                <a:spcPts val="1000"/>
              </a:spcBef>
              <a:spcAft>
                <a:spcPts val="0"/>
              </a:spcAft>
              <a:buSzPts val="1200"/>
              <a:buChar char="･"/>
              <a:defRPr sz="1200"/>
            </a:lvl3pPr>
            <a:lvl4pPr indent="-304800" lvl="3" marL="1828800" algn="l">
              <a:lnSpc>
                <a:spcPct val="140000"/>
              </a:lnSpc>
              <a:spcBef>
                <a:spcPts val="1000"/>
              </a:spcBef>
              <a:spcAft>
                <a:spcPts val="0"/>
              </a:spcAft>
              <a:buSzPts val="1200"/>
              <a:buChar char="･"/>
              <a:defRPr sz="1200"/>
            </a:lvl4pPr>
            <a:lvl5pPr indent="-304800" lvl="4" marL="2286000" algn="l">
              <a:lnSpc>
                <a:spcPct val="140000"/>
              </a:lnSpc>
              <a:spcBef>
                <a:spcPts val="1000"/>
              </a:spcBef>
              <a:spcAft>
                <a:spcPts val="0"/>
              </a:spcAft>
              <a:buSzPts val="1200"/>
              <a:buChar char="･"/>
              <a:defRPr sz="1200"/>
            </a:lvl5pPr>
            <a:lvl6pPr indent="-304800" lvl="5" marL="2743200" algn="l">
              <a:lnSpc>
                <a:spcPct val="140000"/>
              </a:lnSpc>
              <a:spcBef>
                <a:spcPts val="1000"/>
              </a:spcBef>
              <a:spcAft>
                <a:spcPts val="0"/>
              </a:spcAft>
              <a:buSzPts val="1200"/>
              <a:buChar char="･"/>
              <a:defRPr sz="1200"/>
            </a:lvl6pPr>
            <a:lvl7pPr indent="-304800" lvl="6" marL="3200400" algn="l">
              <a:lnSpc>
                <a:spcPct val="140000"/>
              </a:lnSpc>
              <a:spcBef>
                <a:spcPts val="1000"/>
              </a:spcBef>
              <a:spcAft>
                <a:spcPts val="0"/>
              </a:spcAft>
              <a:buSzPts val="1200"/>
              <a:buChar char="･"/>
              <a:defRPr sz="1200"/>
            </a:lvl7pPr>
            <a:lvl8pPr indent="-304800" lvl="7" marL="3657600" algn="l">
              <a:lnSpc>
                <a:spcPct val="140000"/>
              </a:lnSpc>
              <a:spcBef>
                <a:spcPts val="1000"/>
              </a:spcBef>
              <a:spcAft>
                <a:spcPts val="0"/>
              </a:spcAft>
              <a:buSzPts val="1200"/>
              <a:buChar char="･"/>
              <a:defRPr sz="1200"/>
            </a:lvl8pPr>
            <a:lvl9pPr indent="-304800" lvl="8" marL="4114800" algn="l">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7_1">
  <p:cSld name="CUSTOM_4_17_1">
    <p:spTree>
      <p:nvGrpSpPr>
        <p:cNvPr id="310" name="Shape 310"/>
        <p:cNvGrpSpPr/>
        <p:nvPr/>
      </p:nvGrpSpPr>
      <p:grpSpPr>
        <a:xfrm>
          <a:off x="0" y="0"/>
          <a:ext cx="0" cy="0"/>
          <a:chOff x="0" y="0"/>
          <a:chExt cx="0" cy="0"/>
        </a:xfrm>
      </p:grpSpPr>
      <p:sp>
        <p:nvSpPr>
          <p:cNvPr id="311" name="Google Shape;311;p11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12" name="Google Shape;312;p116"/>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313" name="Google Shape;313;p116"/>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14" name="Google Shape;314;p116"/>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15" name="Google Shape;315;p1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6" name="Google Shape;316;p11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17" name="Google Shape;317;p116"/>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318" name="Google Shape;318;p116"/>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319" name="Google Shape;319;p116"/>
          <p:cNvSpPr txBox="1"/>
          <p:nvPr>
            <p:ph idx="4" type="body"/>
          </p:nvPr>
        </p:nvSpPr>
        <p:spPr>
          <a:xfrm>
            <a:off x="885125" y="2291177"/>
            <a:ext cx="4937700" cy="3727200"/>
          </a:xfrm>
          <a:prstGeom prst="rect">
            <a:avLst/>
          </a:prstGeom>
          <a:noFill/>
          <a:ln>
            <a:noFill/>
          </a:ln>
        </p:spPr>
        <p:txBody>
          <a:bodyPr anchorCtr="0" anchor="t" bIns="0" lIns="0" spcFirstLastPara="1" rIns="0" wrap="square" tIns="0">
            <a:noAutofit/>
          </a:bodyPr>
          <a:lstStyle>
            <a:lvl1pPr indent="-317500" lvl="0" marL="457200" algn="l">
              <a:lnSpc>
                <a:spcPct val="140000"/>
              </a:lnSpc>
              <a:spcBef>
                <a:spcPts val="1000"/>
              </a:spcBef>
              <a:spcAft>
                <a:spcPts val="0"/>
              </a:spcAft>
              <a:buSzPts val="1400"/>
              <a:buChar char="▸"/>
              <a:defRPr sz="1400"/>
            </a:lvl1pPr>
            <a:lvl2pPr indent="-304800" lvl="1" marL="914400" algn="l">
              <a:lnSpc>
                <a:spcPct val="140000"/>
              </a:lnSpc>
              <a:spcBef>
                <a:spcPts val="1000"/>
              </a:spcBef>
              <a:spcAft>
                <a:spcPts val="0"/>
              </a:spcAft>
              <a:buSzPts val="1200"/>
              <a:buChar char="･"/>
              <a:defRPr sz="1200"/>
            </a:lvl2pPr>
            <a:lvl3pPr indent="-304800" lvl="2" marL="1371600" algn="l">
              <a:lnSpc>
                <a:spcPct val="140000"/>
              </a:lnSpc>
              <a:spcBef>
                <a:spcPts val="1000"/>
              </a:spcBef>
              <a:spcAft>
                <a:spcPts val="0"/>
              </a:spcAft>
              <a:buSzPts val="1200"/>
              <a:buChar char="･"/>
              <a:defRPr sz="1200"/>
            </a:lvl3pPr>
            <a:lvl4pPr indent="-304800" lvl="3" marL="1828800" algn="l">
              <a:lnSpc>
                <a:spcPct val="140000"/>
              </a:lnSpc>
              <a:spcBef>
                <a:spcPts val="1000"/>
              </a:spcBef>
              <a:spcAft>
                <a:spcPts val="0"/>
              </a:spcAft>
              <a:buSzPts val="1200"/>
              <a:buChar char="･"/>
              <a:defRPr sz="1200"/>
            </a:lvl4pPr>
            <a:lvl5pPr indent="-304800" lvl="4" marL="2286000" algn="l">
              <a:lnSpc>
                <a:spcPct val="140000"/>
              </a:lnSpc>
              <a:spcBef>
                <a:spcPts val="1000"/>
              </a:spcBef>
              <a:spcAft>
                <a:spcPts val="0"/>
              </a:spcAft>
              <a:buSzPts val="1200"/>
              <a:buChar char="･"/>
              <a:defRPr sz="1200"/>
            </a:lvl5pPr>
            <a:lvl6pPr indent="-304800" lvl="5" marL="2743200" algn="l">
              <a:lnSpc>
                <a:spcPct val="140000"/>
              </a:lnSpc>
              <a:spcBef>
                <a:spcPts val="1000"/>
              </a:spcBef>
              <a:spcAft>
                <a:spcPts val="0"/>
              </a:spcAft>
              <a:buSzPts val="1200"/>
              <a:buChar char="･"/>
              <a:defRPr sz="1200"/>
            </a:lvl6pPr>
            <a:lvl7pPr indent="-304800" lvl="6" marL="3200400" algn="l">
              <a:lnSpc>
                <a:spcPct val="140000"/>
              </a:lnSpc>
              <a:spcBef>
                <a:spcPts val="1000"/>
              </a:spcBef>
              <a:spcAft>
                <a:spcPts val="0"/>
              </a:spcAft>
              <a:buSzPts val="1200"/>
              <a:buChar char="･"/>
              <a:defRPr sz="1200"/>
            </a:lvl7pPr>
            <a:lvl8pPr indent="-304800" lvl="7" marL="3657600" algn="l">
              <a:lnSpc>
                <a:spcPct val="140000"/>
              </a:lnSpc>
              <a:spcBef>
                <a:spcPts val="1000"/>
              </a:spcBef>
              <a:spcAft>
                <a:spcPts val="0"/>
              </a:spcAft>
              <a:buSzPts val="1200"/>
              <a:buChar char="･"/>
              <a:defRPr sz="1200"/>
            </a:lvl8pPr>
            <a:lvl9pPr indent="-304800" lvl="8" marL="4114800" algn="l">
              <a:lnSpc>
                <a:spcPct val="140000"/>
              </a:lnSpc>
              <a:spcBef>
                <a:spcPts val="1000"/>
              </a:spcBef>
              <a:spcAft>
                <a:spcPts val="1000"/>
              </a:spcAft>
              <a:buSzPts val="1200"/>
              <a:buChar char="･"/>
              <a:defRPr sz="1200"/>
            </a:lvl9pPr>
          </a:lstStyle>
          <a:p/>
        </p:txBody>
      </p:sp>
      <p:sp>
        <p:nvSpPr>
          <p:cNvPr id="320" name="Google Shape;320;p116"/>
          <p:cNvSpPr txBox="1"/>
          <p:nvPr>
            <p:ph idx="5" type="body"/>
          </p:nvPr>
        </p:nvSpPr>
        <p:spPr>
          <a:xfrm>
            <a:off x="6369425" y="2291175"/>
            <a:ext cx="4937700" cy="3727200"/>
          </a:xfrm>
          <a:prstGeom prst="rect">
            <a:avLst/>
          </a:prstGeom>
          <a:noFill/>
          <a:ln>
            <a:noFill/>
          </a:ln>
        </p:spPr>
        <p:txBody>
          <a:bodyPr anchorCtr="0" anchor="t" bIns="0" lIns="0" spcFirstLastPara="1" rIns="0" wrap="square" tIns="0">
            <a:noAutofit/>
          </a:bodyPr>
          <a:lstStyle>
            <a:lvl1pPr indent="-317500" lvl="0" marL="457200" algn="l">
              <a:lnSpc>
                <a:spcPct val="140000"/>
              </a:lnSpc>
              <a:spcBef>
                <a:spcPts val="1000"/>
              </a:spcBef>
              <a:spcAft>
                <a:spcPts val="0"/>
              </a:spcAft>
              <a:buSzPts val="1400"/>
              <a:buChar char="▸"/>
              <a:defRPr sz="1400"/>
            </a:lvl1pPr>
            <a:lvl2pPr indent="-304800" lvl="1" marL="914400" algn="l">
              <a:lnSpc>
                <a:spcPct val="140000"/>
              </a:lnSpc>
              <a:spcBef>
                <a:spcPts val="1000"/>
              </a:spcBef>
              <a:spcAft>
                <a:spcPts val="0"/>
              </a:spcAft>
              <a:buSzPts val="1200"/>
              <a:buChar char="･"/>
              <a:defRPr sz="1200"/>
            </a:lvl2pPr>
            <a:lvl3pPr indent="-304800" lvl="2" marL="1371600" algn="l">
              <a:lnSpc>
                <a:spcPct val="140000"/>
              </a:lnSpc>
              <a:spcBef>
                <a:spcPts val="1000"/>
              </a:spcBef>
              <a:spcAft>
                <a:spcPts val="0"/>
              </a:spcAft>
              <a:buSzPts val="1200"/>
              <a:buChar char="･"/>
              <a:defRPr sz="1200"/>
            </a:lvl3pPr>
            <a:lvl4pPr indent="-304800" lvl="3" marL="1828800" algn="l">
              <a:lnSpc>
                <a:spcPct val="140000"/>
              </a:lnSpc>
              <a:spcBef>
                <a:spcPts val="1000"/>
              </a:spcBef>
              <a:spcAft>
                <a:spcPts val="0"/>
              </a:spcAft>
              <a:buSzPts val="1200"/>
              <a:buChar char="･"/>
              <a:defRPr sz="1200"/>
            </a:lvl4pPr>
            <a:lvl5pPr indent="-304800" lvl="4" marL="2286000" algn="l">
              <a:lnSpc>
                <a:spcPct val="140000"/>
              </a:lnSpc>
              <a:spcBef>
                <a:spcPts val="1000"/>
              </a:spcBef>
              <a:spcAft>
                <a:spcPts val="0"/>
              </a:spcAft>
              <a:buSzPts val="1200"/>
              <a:buChar char="･"/>
              <a:defRPr sz="1200"/>
            </a:lvl5pPr>
            <a:lvl6pPr indent="-304800" lvl="5" marL="2743200" algn="l">
              <a:lnSpc>
                <a:spcPct val="140000"/>
              </a:lnSpc>
              <a:spcBef>
                <a:spcPts val="1000"/>
              </a:spcBef>
              <a:spcAft>
                <a:spcPts val="0"/>
              </a:spcAft>
              <a:buSzPts val="1200"/>
              <a:buChar char="･"/>
              <a:defRPr sz="1200"/>
            </a:lvl6pPr>
            <a:lvl7pPr indent="-304800" lvl="6" marL="3200400" algn="l">
              <a:lnSpc>
                <a:spcPct val="140000"/>
              </a:lnSpc>
              <a:spcBef>
                <a:spcPts val="1000"/>
              </a:spcBef>
              <a:spcAft>
                <a:spcPts val="0"/>
              </a:spcAft>
              <a:buSzPts val="1200"/>
              <a:buChar char="･"/>
              <a:defRPr sz="1200"/>
            </a:lvl7pPr>
            <a:lvl8pPr indent="-304800" lvl="7" marL="3657600" algn="l">
              <a:lnSpc>
                <a:spcPct val="140000"/>
              </a:lnSpc>
              <a:spcBef>
                <a:spcPts val="1000"/>
              </a:spcBef>
              <a:spcAft>
                <a:spcPts val="0"/>
              </a:spcAft>
              <a:buSzPts val="1200"/>
              <a:buChar char="･"/>
              <a:defRPr sz="1200"/>
            </a:lvl8pPr>
            <a:lvl9pPr indent="-304800" lvl="8" marL="4114800" algn="l">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6">
  <p:cSld name="CUSTOM_4_16">
    <p:spTree>
      <p:nvGrpSpPr>
        <p:cNvPr id="321" name="Shape 321"/>
        <p:cNvGrpSpPr/>
        <p:nvPr/>
      </p:nvGrpSpPr>
      <p:grpSpPr>
        <a:xfrm>
          <a:off x="0" y="0"/>
          <a:ext cx="0" cy="0"/>
          <a:chOff x="0" y="0"/>
          <a:chExt cx="0" cy="0"/>
        </a:xfrm>
      </p:grpSpPr>
      <p:sp>
        <p:nvSpPr>
          <p:cNvPr id="322" name="Google Shape;322;p11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323" name="Google Shape;323;p117"/>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24" name="Google Shape;324;p117"/>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25" name="Google Shape;325;p1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6" name="Google Shape;326;p11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27" name="Google Shape;327;p117"/>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328" name="Google Shape;328;p117"/>
          <p:cNvCxnSpPr/>
          <p:nvPr/>
        </p:nvCxnSpPr>
        <p:spPr>
          <a:xfrm>
            <a:off x="4146414" y="-7350"/>
            <a:ext cx="0" cy="6872700"/>
          </a:xfrm>
          <a:prstGeom prst="straightConnector1">
            <a:avLst/>
          </a:prstGeom>
          <a:noFill/>
          <a:ln cap="flat" cmpd="sng" w="28575">
            <a:solidFill>
              <a:srgbClr val="D5D5D5"/>
            </a:solidFill>
            <a:prstDash val="solid"/>
            <a:round/>
            <a:headEnd len="sm" w="sm" type="none"/>
            <a:tailEnd len="sm" w="sm" type="none"/>
          </a:ln>
        </p:spPr>
      </p:cxnSp>
      <p:sp>
        <p:nvSpPr>
          <p:cNvPr id="329" name="Google Shape;329;p117"/>
          <p:cNvSpPr txBox="1"/>
          <p:nvPr>
            <p:ph idx="3" type="subTitle"/>
          </p:nvPr>
        </p:nvSpPr>
        <p:spPr>
          <a:xfrm>
            <a:off x="4467775" y="1832876"/>
            <a:ext cx="5115600" cy="6456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p:txBody>
      </p:sp>
      <p:sp>
        <p:nvSpPr>
          <p:cNvPr id="330" name="Google Shape;330;p117"/>
          <p:cNvSpPr txBox="1"/>
          <p:nvPr>
            <p:ph idx="4" type="subTitle"/>
          </p:nvPr>
        </p:nvSpPr>
        <p:spPr>
          <a:xfrm>
            <a:off x="4467775" y="1441300"/>
            <a:ext cx="4538700" cy="298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600"/>
              <a:buNone/>
              <a:defRPr>
                <a:latin typeface="Red Hat Text Medium"/>
                <a:ea typeface="Red Hat Text Medium"/>
                <a:cs typeface="Red Hat Text Medium"/>
                <a:sym typeface="Red Hat Text Medium"/>
              </a:defRPr>
            </a:lvl1pPr>
            <a:lvl2pPr lvl="1" algn="l">
              <a:lnSpc>
                <a:spcPct val="100000"/>
              </a:lnSpc>
              <a:spcBef>
                <a:spcPts val="0"/>
              </a:spcBef>
              <a:spcAft>
                <a:spcPts val="0"/>
              </a:spcAft>
              <a:buSzPts val="1400"/>
              <a:buNone/>
              <a:defRPr>
                <a:latin typeface="Red Hat Text Medium"/>
                <a:ea typeface="Red Hat Text Medium"/>
                <a:cs typeface="Red Hat Text Medium"/>
                <a:sym typeface="Red Hat Text Medium"/>
              </a:defRPr>
            </a:lvl2pPr>
            <a:lvl3pPr lvl="2" algn="l">
              <a:lnSpc>
                <a:spcPct val="100000"/>
              </a:lnSpc>
              <a:spcBef>
                <a:spcPts val="0"/>
              </a:spcBef>
              <a:spcAft>
                <a:spcPts val="0"/>
              </a:spcAft>
              <a:buSzPts val="1400"/>
              <a:buNone/>
              <a:defRPr>
                <a:latin typeface="Red Hat Text Medium"/>
                <a:ea typeface="Red Hat Text Medium"/>
                <a:cs typeface="Red Hat Text Medium"/>
                <a:sym typeface="Red Hat Text Medium"/>
              </a:defRPr>
            </a:lvl3pPr>
            <a:lvl4pPr lvl="3" algn="l">
              <a:lnSpc>
                <a:spcPct val="100000"/>
              </a:lnSpc>
              <a:spcBef>
                <a:spcPts val="0"/>
              </a:spcBef>
              <a:spcAft>
                <a:spcPts val="0"/>
              </a:spcAft>
              <a:buSzPts val="1400"/>
              <a:buNone/>
              <a:defRPr>
                <a:latin typeface="Red Hat Text Medium"/>
                <a:ea typeface="Red Hat Text Medium"/>
                <a:cs typeface="Red Hat Text Medium"/>
                <a:sym typeface="Red Hat Text Medium"/>
              </a:defRPr>
            </a:lvl4pPr>
            <a:lvl5pPr lvl="4" algn="l">
              <a:lnSpc>
                <a:spcPct val="100000"/>
              </a:lnSpc>
              <a:spcBef>
                <a:spcPts val="0"/>
              </a:spcBef>
              <a:spcAft>
                <a:spcPts val="0"/>
              </a:spcAft>
              <a:buSzPts val="1400"/>
              <a:buNone/>
              <a:defRPr>
                <a:latin typeface="Red Hat Text Medium"/>
                <a:ea typeface="Red Hat Text Medium"/>
                <a:cs typeface="Red Hat Text Medium"/>
                <a:sym typeface="Red Hat Text Medium"/>
              </a:defRPr>
            </a:lvl5pPr>
            <a:lvl6pPr lvl="5" algn="l">
              <a:lnSpc>
                <a:spcPct val="100000"/>
              </a:lnSpc>
              <a:spcBef>
                <a:spcPts val="0"/>
              </a:spcBef>
              <a:spcAft>
                <a:spcPts val="0"/>
              </a:spcAft>
              <a:buSzPts val="1400"/>
              <a:buNone/>
              <a:defRPr>
                <a:latin typeface="Red Hat Text Medium"/>
                <a:ea typeface="Red Hat Text Medium"/>
                <a:cs typeface="Red Hat Text Medium"/>
                <a:sym typeface="Red Hat Text Medium"/>
              </a:defRPr>
            </a:lvl6pPr>
            <a:lvl7pPr lvl="6" algn="l">
              <a:lnSpc>
                <a:spcPct val="100000"/>
              </a:lnSpc>
              <a:spcBef>
                <a:spcPts val="0"/>
              </a:spcBef>
              <a:spcAft>
                <a:spcPts val="0"/>
              </a:spcAft>
              <a:buSzPts val="1400"/>
              <a:buNone/>
              <a:defRPr>
                <a:latin typeface="Red Hat Text Medium"/>
                <a:ea typeface="Red Hat Text Medium"/>
                <a:cs typeface="Red Hat Text Medium"/>
                <a:sym typeface="Red Hat Text Medium"/>
              </a:defRPr>
            </a:lvl7pPr>
            <a:lvl8pPr lvl="7" algn="l">
              <a:lnSpc>
                <a:spcPct val="100000"/>
              </a:lnSpc>
              <a:spcBef>
                <a:spcPts val="0"/>
              </a:spcBef>
              <a:spcAft>
                <a:spcPts val="0"/>
              </a:spcAft>
              <a:buSzPts val="1400"/>
              <a:buNone/>
              <a:defRPr>
                <a:latin typeface="Red Hat Text Medium"/>
                <a:ea typeface="Red Hat Text Medium"/>
                <a:cs typeface="Red Hat Text Medium"/>
                <a:sym typeface="Red Hat Text Medium"/>
              </a:defRPr>
            </a:lvl8pPr>
            <a:lvl9pPr lvl="8" algn="l">
              <a:lnSpc>
                <a:spcPct val="100000"/>
              </a:lnSpc>
              <a:spcBef>
                <a:spcPts val="0"/>
              </a:spcBef>
              <a:spcAft>
                <a:spcPts val="0"/>
              </a:spcAft>
              <a:buSzPts val="1400"/>
              <a:buNone/>
              <a:defRPr>
                <a:latin typeface="Red Hat Text Medium"/>
                <a:ea typeface="Red Hat Text Medium"/>
                <a:cs typeface="Red Hat Text Medium"/>
                <a:sym typeface="Red Hat Text Medium"/>
              </a:defRPr>
            </a:lvl9pPr>
          </a:lstStyle>
          <a:p/>
        </p:txBody>
      </p:sp>
      <p:sp>
        <p:nvSpPr>
          <p:cNvPr id="331" name="Google Shape;331;p117"/>
          <p:cNvSpPr txBox="1"/>
          <p:nvPr>
            <p:ph idx="5" type="subTitle"/>
          </p:nvPr>
        </p:nvSpPr>
        <p:spPr>
          <a:xfrm>
            <a:off x="3362500" y="1832876"/>
            <a:ext cx="690000" cy="2349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0"/>
              </a:spcBef>
              <a:spcAft>
                <a:spcPts val="0"/>
              </a:spcAft>
              <a:buSzPts val="1400"/>
              <a:buNone/>
              <a:defRPr sz="1400"/>
            </a:lvl2pPr>
            <a:lvl3pPr lvl="2" algn="ctr">
              <a:lnSpc>
                <a:spcPct val="140000"/>
              </a:lnSpc>
              <a:spcBef>
                <a:spcPts val="0"/>
              </a:spcBef>
              <a:spcAft>
                <a:spcPts val="0"/>
              </a:spcAft>
              <a:buSzPts val="1400"/>
              <a:buNone/>
              <a:defRPr sz="1400"/>
            </a:lvl3pPr>
            <a:lvl4pPr lvl="3" algn="ctr">
              <a:lnSpc>
                <a:spcPct val="140000"/>
              </a:lnSpc>
              <a:spcBef>
                <a:spcPts val="0"/>
              </a:spcBef>
              <a:spcAft>
                <a:spcPts val="0"/>
              </a:spcAft>
              <a:buSzPts val="1400"/>
              <a:buNone/>
              <a:defRPr sz="1400"/>
            </a:lvl4pPr>
            <a:lvl5pPr lvl="4" algn="ctr">
              <a:lnSpc>
                <a:spcPct val="140000"/>
              </a:lnSpc>
              <a:spcBef>
                <a:spcPts val="0"/>
              </a:spcBef>
              <a:spcAft>
                <a:spcPts val="0"/>
              </a:spcAft>
              <a:buSzPts val="1400"/>
              <a:buNone/>
              <a:defRPr sz="1400"/>
            </a:lvl5pPr>
            <a:lvl6pPr lvl="5" algn="ctr">
              <a:lnSpc>
                <a:spcPct val="140000"/>
              </a:lnSpc>
              <a:spcBef>
                <a:spcPts val="0"/>
              </a:spcBef>
              <a:spcAft>
                <a:spcPts val="0"/>
              </a:spcAft>
              <a:buSzPts val="1400"/>
              <a:buNone/>
              <a:defRPr sz="1400"/>
            </a:lvl6pPr>
            <a:lvl7pPr lvl="6" algn="ctr">
              <a:lnSpc>
                <a:spcPct val="140000"/>
              </a:lnSpc>
              <a:spcBef>
                <a:spcPts val="0"/>
              </a:spcBef>
              <a:spcAft>
                <a:spcPts val="0"/>
              </a:spcAft>
              <a:buSzPts val="1400"/>
              <a:buNone/>
              <a:defRPr sz="1400"/>
            </a:lvl7pPr>
            <a:lvl8pPr lvl="7" algn="ctr">
              <a:lnSpc>
                <a:spcPct val="140000"/>
              </a:lnSpc>
              <a:spcBef>
                <a:spcPts val="0"/>
              </a:spcBef>
              <a:spcAft>
                <a:spcPts val="0"/>
              </a:spcAft>
              <a:buSzPts val="1400"/>
              <a:buNone/>
              <a:defRPr sz="1400"/>
            </a:lvl8pPr>
            <a:lvl9pPr lvl="8" algn="ctr">
              <a:lnSpc>
                <a:spcPct val="140000"/>
              </a:lnSpc>
              <a:spcBef>
                <a:spcPts val="0"/>
              </a:spcBef>
              <a:spcAft>
                <a:spcPts val="0"/>
              </a:spcAft>
              <a:buSzPts val="1400"/>
              <a:buNone/>
              <a:defRPr sz="14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5">
  <p:cSld name="CUSTOM_4_15">
    <p:spTree>
      <p:nvGrpSpPr>
        <p:cNvPr id="332" name="Shape 332"/>
        <p:cNvGrpSpPr/>
        <p:nvPr/>
      </p:nvGrpSpPr>
      <p:grpSpPr>
        <a:xfrm>
          <a:off x="0" y="0"/>
          <a:ext cx="0" cy="0"/>
          <a:chOff x="0" y="0"/>
          <a:chExt cx="0" cy="0"/>
        </a:xfrm>
      </p:grpSpPr>
      <p:sp>
        <p:nvSpPr>
          <p:cNvPr id="333" name="Google Shape;333;p11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34" name="Google Shape;334;p118"/>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335" name="Google Shape;335;p118"/>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36" name="Google Shape;336;p118"/>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37" name="Google Shape;337;p1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38" name="Google Shape;338;p11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39" name="Google Shape;339;p118"/>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340" name="Google Shape;340;p118"/>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341" name="Google Shape;341;p118"/>
          <p:cNvSpPr txBox="1"/>
          <p:nvPr>
            <p:ph idx="4" type="subTitle"/>
          </p:nvPr>
        </p:nvSpPr>
        <p:spPr>
          <a:xfrm>
            <a:off x="2042425" y="2497493"/>
            <a:ext cx="2106900" cy="3792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1200">
                <a:latin typeface="Red Hat Text Medium"/>
                <a:ea typeface="Red Hat Text Medium"/>
                <a:cs typeface="Red Hat Text Medium"/>
                <a:sym typeface="Red Hat Text Medium"/>
              </a:defRPr>
            </a:lvl1pPr>
            <a:lvl2pPr lvl="1"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2pPr>
            <a:lvl3pPr lvl="2"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3pPr>
            <a:lvl4pPr lvl="3"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4pPr>
            <a:lvl5pPr lvl="4"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5pPr>
            <a:lvl6pPr lvl="5"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6pPr>
            <a:lvl7pPr lvl="6"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7pPr>
            <a:lvl8pPr lvl="7"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8pPr>
            <a:lvl9pPr lvl="8" algn="l">
              <a:lnSpc>
                <a:spcPct val="115000"/>
              </a:lnSpc>
              <a:spcBef>
                <a:spcPts val="0"/>
              </a:spcBef>
              <a:spcAft>
                <a:spcPts val="0"/>
              </a:spcAft>
              <a:buSzPts val="1400"/>
              <a:buNone/>
              <a:defRPr sz="1200">
                <a:latin typeface="Red Hat Text Medium"/>
                <a:ea typeface="Red Hat Text Medium"/>
                <a:cs typeface="Red Hat Text Medium"/>
                <a:sym typeface="Red Hat Text Medium"/>
              </a:defRPr>
            </a:lvl9pPr>
          </a:lstStyle>
          <a:p/>
        </p:txBody>
      </p:sp>
      <p:sp>
        <p:nvSpPr>
          <p:cNvPr id="342" name="Google Shape;342;p118"/>
          <p:cNvSpPr txBox="1"/>
          <p:nvPr>
            <p:ph idx="5" type="subTitle"/>
          </p:nvPr>
        </p:nvSpPr>
        <p:spPr>
          <a:xfrm>
            <a:off x="2042425" y="2903475"/>
            <a:ext cx="2106900" cy="6753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sp>
        <p:nvSpPr>
          <p:cNvPr id="343" name="Google Shape;343;p118"/>
          <p:cNvSpPr txBox="1"/>
          <p:nvPr>
            <p:ph idx="6" type="subTitle"/>
          </p:nvPr>
        </p:nvSpPr>
        <p:spPr>
          <a:xfrm>
            <a:off x="1596475" y="4403575"/>
            <a:ext cx="975900" cy="234900"/>
          </a:xfrm>
          <a:prstGeom prst="rect">
            <a:avLst/>
          </a:prstGeom>
          <a:noFill/>
          <a:ln>
            <a:noFill/>
          </a:ln>
        </p:spPr>
        <p:txBody>
          <a:bodyPr anchorCtr="0" anchor="ctr" bIns="0" lIns="0" spcFirstLastPara="1" rIns="0" wrap="square" tIns="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0"/>
              </a:spcBef>
              <a:spcAft>
                <a:spcPts val="0"/>
              </a:spcAft>
              <a:buSzPts val="1400"/>
              <a:buNone/>
              <a:defRPr sz="1400">
                <a:solidFill>
                  <a:schemeClr val="accent1"/>
                </a:solidFill>
              </a:defRPr>
            </a:lvl2pPr>
            <a:lvl3pPr lvl="2" algn="ctr">
              <a:lnSpc>
                <a:spcPct val="115000"/>
              </a:lnSpc>
              <a:spcBef>
                <a:spcPts val="0"/>
              </a:spcBef>
              <a:spcAft>
                <a:spcPts val="0"/>
              </a:spcAft>
              <a:buSzPts val="1400"/>
              <a:buNone/>
              <a:defRPr sz="1400">
                <a:solidFill>
                  <a:schemeClr val="accent1"/>
                </a:solidFill>
              </a:defRPr>
            </a:lvl3pPr>
            <a:lvl4pPr lvl="3" algn="ctr">
              <a:lnSpc>
                <a:spcPct val="115000"/>
              </a:lnSpc>
              <a:spcBef>
                <a:spcPts val="0"/>
              </a:spcBef>
              <a:spcAft>
                <a:spcPts val="0"/>
              </a:spcAft>
              <a:buSzPts val="1400"/>
              <a:buNone/>
              <a:defRPr sz="1400">
                <a:solidFill>
                  <a:schemeClr val="accent1"/>
                </a:solidFill>
              </a:defRPr>
            </a:lvl4pPr>
            <a:lvl5pPr lvl="4" algn="ctr">
              <a:lnSpc>
                <a:spcPct val="115000"/>
              </a:lnSpc>
              <a:spcBef>
                <a:spcPts val="0"/>
              </a:spcBef>
              <a:spcAft>
                <a:spcPts val="0"/>
              </a:spcAft>
              <a:buSzPts val="1400"/>
              <a:buNone/>
              <a:defRPr sz="1400">
                <a:solidFill>
                  <a:schemeClr val="accent1"/>
                </a:solidFill>
              </a:defRPr>
            </a:lvl5pPr>
            <a:lvl6pPr lvl="5" algn="ctr">
              <a:lnSpc>
                <a:spcPct val="115000"/>
              </a:lnSpc>
              <a:spcBef>
                <a:spcPts val="0"/>
              </a:spcBef>
              <a:spcAft>
                <a:spcPts val="0"/>
              </a:spcAft>
              <a:buSzPts val="1400"/>
              <a:buNone/>
              <a:defRPr sz="1400">
                <a:solidFill>
                  <a:schemeClr val="accent1"/>
                </a:solidFill>
              </a:defRPr>
            </a:lvl6pPr>
            <a:lvl7pPr lvl="6" algn="ctr">
              <a:lnSpc>
                <a:spcPct val="115000"/>
              </a:lnSpc>
              <a:spcBef>
                <a:spcPts val="0"/>
              </a:spcBef>
              <a:spcAft>
                <a:spcPts val="0"/>
              </a:spcAft>
              <a:buSzPts val="1400"/>
              <a:buNone/>
              <a:defRPr sz="1400">
                <a:solidFill>
                  <a:schemeClr val="accent1"/>
                </a:solidFill>
              </a:defRPr>
            </a:lvl7pPr>
            <a:lvl8pPr lvl="7" algn="ctr">
              <a:lnSpc>
                <a:spcPct val="115000"/>
              </a:lnSpc>
              <a:spcBef>
                <a:spcPts val="0"/>
              </a:spcBef>
              <a:spcAft>
                <a:spcPts val="0"/>
              </a:spcAft>
              <a:buSzPts val="1400"/>
              <a:buNone/>
              <a:defRPr sz="1400">
                <a:solidFill>
                  <a:schemeClr val="accent1"/>
                </a:solidFill>
              </a:defRPr>
            </a:lvl8pPr>
            <a:lvl9pPr lvl="8" algn="ctr">
              <a:lnSpc>
                <a:spcPct val="115000"/>
              </a:lnSpc>
              <a:spcBef>
                <a:spcPts val="0"/>
              </a:spcBef>
              <a:spcAft>
                <a:spcPts val="0"/>
              </a:spcAft>
              <a:buSzPts val="1400"/>
              <a:buNone/>
              <a:defRPr sz="1400">
                <a:solidFill>
                  <a:schemeClr val="accent1"/>
                </a:solidFill>
              </a:defRPr>
            </a:lvl9pPr>
          </a:lstStyle>
          <a:p/>
        </p:txBody>
      </p:sp>
      <p:sp>
        <p:nvSpPr>
          <p:cNvPr id="344" name="Google Shape;344;p118"/>
          <p:cNvSpPr txBox="1"/>
          <p:nvPr>
            <p:ph idx="7" type="subTitle"/>
          </p:nvPr>
        </p:nvSpPr>
        <p:spPr>
          <a:xfrm>
            <a:off x="3278975" y="3892511"/>
            <a:ext cx="975900" cy="234900"/>
          </a:xfrm>
          <a:prstGeom prst="rect">
            <a:avLst/>
          </a:prstGeom>
          <a:noFill/>
          <a:ln>
            <a:noFill/>
          </a:ln>
        </p:spPr>
        <p:txBody>
          <a:bodyPr anchorCtr="0" anchor="ctr" bIns="0" lIns="0" spcFirstLastPara="1" rIns="0" wrap="square" tIns="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0"/>
              </a:spcBef>
              <a:spcAft>
                <a:spcPts val="0"/>
              </a:spcAft>
              <a:buSzPts val="1400"/>
              <a:buNone/>
              <a:defRPr sz="1400">
                <a:solidFill>
                  <a:schemeClr val="accent1"/>
                </a:solidFill>
              </a:defRPr>
            </a:lvl2pPr>
            <a:lvl3pPr lvl="2" algn="ctr">
              <a:lnSpc>
                <a:spcPct val="115000"/>
              </a:lnSpc>
              <a:spcBef>
                <a:spcPts val="0"/>
              </a:spcBef>
              <a:spcAft>
                <a:spcPts val="0"/>
              </a:spcAft>
              <a:buSzPts val="1400"/>
              <a:buNone/>
              <a:defRPr sz="1400">
                <a:solidFill>
                  <a:schemeClr val="accent1"/>
                </a:solidFill>
              </a:defRPr>
            </a:lvl3pPr>
            <a:lvl4pPr lvl="3" algn="ctr">
              <a:lnSpc>
                <a:spcPct val="115000"/>
              </a:lnSpc>
              <a:spcBef>
                <a:spcPts val="0"/>
              </a:spcBef>
              <a:spcAft>
                <a:spcPts val="0"/>
              </a:spcAft>
              <a:buSzPts val="1400"/>
              <a:buNone/>
              <a:defRPr sz="1400">
                <a:solidFill>
                  <a:schemeClr val="accent1"/>
                </a:solidFill>
              </a:defRPr>
            </a:lvl4pPr>
            <a:lvl5pPr lvl="4" algn="ctr">
              <a:lnSpc>
                <a:spcPct val="115000"/>
              </a:lnSpc>
              <a:spcBef>
                <a:spcPts val="0"/>
              </a:spcBef>
              <a:spcAft>
                <a:spcPts val="0"/>
              </a:spcAft>
              <a:buSzPts val="1400"/>
              <a:buNone/>
              <a:defRPr sz="1400">
                <a:solidFill>
                  <a:schemeClr val="accent1"/>
                </a:solidFill>
              </a:defRPr>
            </a:lvl5pPr>
            <a:lvl6pPr lvl="5" algn="ctr">
              <a:lnSpc>
                <a:spcPct val="115000"/>
              </a:lnSpc>
              <a:spcBef>
                <a:spcPts val="0"/>
              </a:spcBef>
              <a:spcAft>
                <a:spcPts val="0"/>
              </a:spcAft>
              <a:buSzPts val="1400"/>
              <a:buNone/>
              <a:defRPr sz="1400">
                <a:solidFill>
                  <a:schemeClr val="accent1"/>
                </a:solidFill>
              </a:defRPr>
            </a:lvl6pPr>
            <a:lvl7pPr lvl="6" algn="ctr">
              <a:lnSpc>
                <a:spcPct val="115000"/>
              </a:lnSpc>
              <a:spcBef>
                <a:spcPts val="0"/>
              </a:spcBef>
              <a:spcAft>
                <a:spcPts val="0"/>
              </a:spcAft>
              <a:buSzPts val="1400"/>
              <a:buNone/>
              <a:defRPr sz="1400">
                <a:solidFill>
                  <a:schemeClr val="accent1"/>
                </a:solidFill>
              </a:defRPr>
            </a:lvl7pPr>
            <a:lvl8pPr lvl="7" algn="ctr">
              <a:lnSpc>
                <a:spcPct val="115000"/>
              </a:lnSpc>
              <a:spcBef>
                <a:spcPts val="0"/>
              </a:spcBef>
              <a:spcAft>
                <a:spcPts val="0"/>
              </a:spcAft>
              <a:buSzPts val="1400"/>
              <a:buNone/>
              <a:defRPr sz="1400">
                <a:solidFill>
                  <a:schemeClr val="accent1"/>
                </a:solidFill>
              </a:defRPr>
            </a:lvl8pPr>
            <a:lvl9pPr lvl="8" algn="ctr">
              <a:lnSpc>
                <a:spcPct val="115000"/>
              </a:lnSpc>
              <a:spcBef>
                <a:spcPts val="0"/>
              </a:spcBef>
              <a:spcAft>
                <a:spcPts val="0"/>
              </a:spcAft>
              <a:buSzPts val="1400"/>
              <a:buNone/>
              <a:defRPr sz="1400">
                <a:solidFill>
                  <a:schemeClr val="accent1"/>
                </a:solidFill>
              </a:defRPr>
            </a:lvl9pPr>
          </a:lstStyle>
          <a:p/>
        </p:txBody>
      </p:sp>
      <p:sp>
        <p:nvSpPr>
          <p:cNvPr id="345" name="Google Shape;345;p118"/>
          <p:cNvSpPr txBox="1"/>
          <p:nvPr>
            <p:ph idx="8" type="subTitle"/>
          </p:nvPr>
        </p:nvSpPr>
        <p:spPr>
          <a:xfrm>
            <a:off x="1713425" y="4752722"/>
            <a:ext cx="2106900" cy="3792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SzPts val="1600"/>
              <a:buNone/>
              <a:defRPr sz="1200">
                <a:latin typeface="Red Hat Text Medium"/>
                <a:ea typeface="Red Hat Text Medium"/>
                <a:cs typeface="Red Hat Text Medium"/>
                <a:sym typeface="Red Hat Text Medium"/>
              </a:defRPr>
            </a:lvl1pPr>
            <a:lvl2pPr lvl="1"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2pPr>
            <a:lvl3pPr lvl="2"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3pPr>
            <a:lvl4pPr lvl="3"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4pPr>
            <a:lvl5pPr lvl="4"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5pPr>
            <a:lvl6pPr lvl="5"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6pPr>
            <a:lvl7pPr lvl="6"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7pPr>
            <a:lvl8pPr lvl="7"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8pPr>
            <a:lvl9pPr lvl="8" algn="r">
              <a:lnSpc>
                <a:spcPct val="115000"/>
              </a:lnSpc>
              <a:spcBef>
                <a:spcPts val="0"/>
              </a:spcBef>
              <a:spcAft>
                <a:spcPts val="0"/>
              </a:spcAft>
              <a:buSzPts val="1400"/>
              <a:buNone/>
              <a:defRPr sz="1200">
                <a:latin typeface="Red Hat Text Medium"/>
                <a:ea typeface="Red Hat Text Medium"/>
                <a:cs typeface="Red Hat Text Medium"/>
                <a:sym typeface="Red Hat Text Medium"/>
              </a:defRPr>
            </a:lvl9pPr>
          </a:lstStyle>
          <a:p/>
        </p:txBody>
      </p:sp>
      <p:sp>
        <p:nvSpPr>
          <p:cNvPr id="346" name="Google Shape;346;p118"/>
          <p:cNvSpPr txBox="1"/>
          <p:nvPr>
            <p:ph idx="9" type="subTitle"/>
          </p:nvPr>
        </p:nvSpPr>
        <p:spPr>
          <a:xfrm>
            <a:off x="1713425" y="5158703"/>
            <a:ext cx="2106900" cy="675300"/>
          </a:xfrm>
          <a:prstGeom prst="rect">
            <a:avLst/>
          </a:prstGeom>
          <a:noFill/>
          <a:ln>
            <a:noFill/>
          </a:ln>
        </p:spPr>
        <p:txBody>
          <a:bodyPr anchorCtr="0" anchor="t" bIns="0" lIns="0" spcFirstLastPara="1" rIns="0" wrap="square" tIns="0">
            <a:noAutofit/>
          </a:bodyPr>
          <a:lstStyle>
            <a:lvl1pPr lvl="0" algn="r">
              <a:lnSpc>
                <a:spcPct val="115000"/>
              </a:lnSpc>
              <a:spcBef>
                <a:spcPts val="0"/>
              </a:spcBef>
              <a:spcAft>
                <a:spcPts val="0"/>
              </a:spcAft>
              <a:buSzPts val="1600"/>
              <a:buNone/>
              <a:defRPr sz="1200"/>
            </a:lvl1pPr>
            <a:lvl2pPr lvl="1" algn="r">
              <a:lnSpc>
                <a:spcPct val="115000"/>
              </a:lnSpc>
              <a:spcBef>
                <a:spcPts val="0"/>
              </a:spcBef>
              <a:spcAft>
                <a:spcPts val="0"/>
              </a:spcAft>
              <a:buSzPts val="1400"/>
              <a:buNone/>
              <a:defRPr sz="1200"/>
            </a:lvl2pPr>
            <a:lvl3pPr lvl="2" algn="r">
              <a:lnSpc>
                <a:spcPct val="115000"/>
              </a:lnSpc>
              <a:spcBef>
                <a:spcPts val="0"/>
              </a:spcBef>
              <a:spcAft>
                <a:spcPts val="0"/>
              </a:spcAft>
              <a:buSzPts val="1400"/>
              <a:buNone/>
              <a:defRPr sz="1200"/>
            </a:lvl3pPr>
            <a:lvl4pPr lvl="3" algn="r">
              <a:lnSpc>
                <a:spcPct val="115000"/>
              </a:lnSpc>
              <a:spcBef>
                <a:spcPts val="0"/>
              </a:spcBef>
              <a:spcAft>
                <a:spcPts val="0"/>
              </a:spcAft>
              <a:buSzPts val="1400"/>
              <a:buNone/>
              <a:defRPr sz="1200"/>
            </a:lvl4pPr>
            <a:lvl5pPr lvl="4" algn="r">
              <a:lnSpc>
                <a:spcPct val="115000"/>
              </a:lnSpc>
              <a:spcBef>
                <a:spcPts val="0"/>
              </a:spcBef>
              <a:spcAft>
                <a:spcPts val="0"/>
              </a:spcAft>
              <a:buSzPts val="1400"/>
              <a:buNone/>
              <a:defRPr sz="1200"/>
            </a:lvl5pPr>
            <a:lvl6pPr lvl="5" algn="r">
              <a:lnSpc>
                <a:spcPct val="115000"/>
              </a:lnSpc>
              <a:spcBef>
                <a:spcPts val="0"/>
              </a:spcBef>
              <a:spcAft>
                <a:spcPts val="0"/>
              </a:spcAft>
              <a:buSzPts val="1400"/>
              <a:buNone/>
              <a:defRPr sz="1200"/>
            </a:lvl6pPr>
            <a:lvl7pPr lvl="6" algn="r">
              <a:lnSpc>
                <a:spcPct val="115000"/>
              </a:lnSpc>
              <a:spcBef>
                <a:spcPts val="0"/>
              </a:spcBef>
              <a:spcAft>
                <a:spcPts val="0"/>
              </a:spcAft>
              <a:buSzPts val="1400"/>
              <a:buNone/>
              <a:defRPr sz="1200"/>
            </a:lvl7pPr>
            <a:lvl8pPr lvl="7" algn="r">
              <a:lnSpc>
                <a:spcPct val="115000"/>
              </a:lnSpc>
              <a:spcBef>
                <a:spcPts val="0"/>
              </a:spcBef>
              <a:spcAft>
                <a:spcPts val="0"/>
              </a:spcAft>
              <a:buSzPts val="1400"/>
              <a:buNone/>
              <a:defRPr sz="1200"/>
            </a:lvl8pPr>
            <a:lvl9pPr lvl="8" algn="r">
              <a:lnSpc>
                <a:spcPct val="115000"/>
              </a:lnSpc>
              <a:spcBef>
                <a:spcPts val="0"/>
              </a:spcBef>
              <a:spcAft>
                <a:spcPts val="0"/>
              </a:spcAft>
              <a:buSzPts val="1400"/>
              <a:buNone/>
              <a:defRPr sz="1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4">
  <p:cSld name="CUSTOM_4_14">
    <p:spTree>
      <p:nvGrpSpPr>
        <p:cNvPr id="347" name="Shape 347"/>
        <p:cNvGrpSpPr/>
        <p:nvPr/>
      </p:nvGrpSpPr>
      <p:grpSpPr>
        <a:xfrm>
          <a:off x="0" y="0"/>
          <a:ext cx="0" cy="0"/>
          <a:chOff x="0" y="0"/>
          <a:chExt cx="0" cy="0"/>
        </a:xfrm>
      </p:grpSpPr>
      <p:sp>
        <p:nvSpPr>
          <p:cNvPr id="348" name="Google Shape;348;p119"/>
          <p:cNvSpPr txBox="1"/>
          <p:nvPr>
            <p:ph idx="1" type="subTitle"/>
          </p:nvPr>
        </p:nvSpPr>
        <p:spPr>
          <a:xfrm>
            <a:off x="1008900" y="2436425"/>
            <a:ext cx="3014700" cy="124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8000">
                <a:solidFill>
                  <a:schemeClr val="accent1"/>
                </a:solidFill>
              </a:defRPr>
            </a:lvl1pPr>
            <a:lvl2pPr lvl="1" algn="ctr">
              <a:lnSpc>
                <a:spcPct val="140000"/>
              </a:lnSpc>
              <a:spcBef>
                <a:spcPts val="500"/>
              </a:spcBef>
              <a:spcAft>
                <a:spcPts val="0"/>
              </a:spcAft>
              <a:buSzPts val="1400"/>
              <a:buNone/>
              <a:defRPr sz="8000">
                <a:solidFill>
                  <a:schemeClr val="accent1"/>
                </a:solidFill>
              </a:defRPr>
            </a:lvl2pPr>
            <a:lvl3pPr lvl="2" algn="ctr">
              <a:lnSpc>
                <a:spcPct val="140000"/>
              </a:lnSpc>
              <a:spcBef>
                <a:spcPts val="500"/>
              </a:spcBef>
              <a:spcAft>
                <a:spcPts val="0"/>
              </a:spcAft>
              <a:buSzPts val="1400"/>
              <a:buNone/>
              <a:defRPr sz="8000">
                <a:solidFill>
                  <a:schemeClr val="accent1"/>
                </a:solidFill>
              </a:defRPr>
            </a:lvl3pPr>
            <a:lvl4pPr lvl="3" algn="ctr">
              <a:lnSpc>
                <a:spcPct val="140000"/>
              </a:lnSpc>
              <a:spcBef>
                <a:spcPts val="500"/>
              </a:spcBef>
              <a:spcAft>
                <a:spcPts val="0"/>
              </a:spcAft>
              <a:buSzPts val="1400"/>
              <a:buNone/>
              <a:defRPr sz="8000">
                <a:solidFill>
                  <a:schemeClr val="accent1"/>
                </a:solidFill>
              </a:defRPr>
            </a:lvl4pPr>
            <a:lvl5pPr lvl="4" algn="ctr">
              <a:lnSpc>
                <a:spcPct val="140000"/>
              </a:lnSpc>
              <a:spcBef>
                <a:spcPts val="500"/>
              </a:spcBef>
              <a:spcAft>
                <a:spcPts val="0"/>
              </a:spcAft>
              <a:buSzPts val="1400"/>
              <a:buNone/>
              <a:defRPr sz="8000">
                <a:solidFill>
                  <a:schemeClr val="accent1"/>
                </a:solidFill>
              </a:defRPr>
            </a:lvl5pPr>
            <a:lvl6pPr lvl="5" algn="ctr">
              <a:lnSpc>
                <a:spcPct val="140000"/>
              </a:lnSpc>
              <a:spcBef>
                <a:spcPts val="500"/>
              </a:spcBef>
              <a:spcAft>
                <a:spcPts val="0"/>
              </a:spcAft>
              <a:buSzPts val="1400"/>
              <a:buNone/>
              <a:defRPr sz="8000">
                <a:solidFill>
                  <a:schemeClr val="accent1"/>
                </a:solidFill>
              </a:defRPr>
            </a:lvl6pPr>
            <a:lvl7pPr lvl="6" algn="ctr">
              <a:lnSpc>
                <a:spcPct val="140000"/>
              </a:lnSpc>
              <a:spcBef>
                <a:spcPts val="500"/>
              </a:spcBef>
              <a:spcAft>
                <a:spcPts val="0"/>
              </a:spcAft>
              <a:buSzPts val="1400"/>
              <a:buNone/>
              <a:defRPr sz="8000">
                <a:solidFill>
                  <a:schemeClr val="accent1"/>
                </a:solidFill>
              </a:defRPr>
            </a:lvl7pPr>
            <a:lvl8pPr lvl="7" algn="ctr">
              <a:lnSpc>
                <a:spcPct val="140000"/>
              </a:lnSpc>
              <a:spcBef>
                <a:spcPts val="500"/>
              </a:spcBef>
              <a:spcAft>
                <a:spcPts val="0"/>
              </a:spcAft>
              <a:buSzPts val="1400"/>
              <a:buNone/>
              <a:defRPr sz="8000">
                <a:solidFill>
                  <a:schemeClr val="accent1"/>
                </a:solidFill>
              </a:defRPr>
            </a:lvl8pPr>
            <a:lvl9pPr lvl="8" algn="ctr">
              <a:lnSpc>
                <a:spcPct val="140000"/>
              </a:lnSpc>
              <a:spcBef>
                <a:spcPts val="500"/>
              </a:spcBef>
              <a:spcAft>
                <a:spcPts val="500"/>
              </a:spcAft>
              <a:buSzPts val="1400"/>
              <a:buNone/>
              <a:defRPr sz="8000">
                <a:solidFill>
                  <a:schemeClr val="accent1"/>
                </a:solidFill>
              </a:defRPr>
            </a:lvl9pPr>
          </a:lstStyle>
          <a:p/>
        </p:txBody>
      </p:sp>
      <p:sp>
        <p:nvSpPr>
          <p:cNvPr id="349" name="Google Shape;349;p119"/>
          <p:cNvSpPr txBox="1"/>
          <p:nvPr>
            <p:ph idx="2" type="subTitle"/>
          </p:nvPr>
        </p:nvSpPr>
        <p:spPr>
          <a:xfrm>
            <a:off x="4588650" y="2436425"/>
            <a:ext cx="3014700" cy="124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8000">
                <a:solidFill>
                  <a:schemeClr val="accent1"/>
                </a:solidFill>
              </a:defRPr>
            </a:lvl1pPr>
            <a:lvl2pPr lvl="1" algn="ctr">
              <a:lnSpc>
                <a:spcPct val="140000"/>
              </a:lnSpc>
              <a:spcBef>
                <a:spcPts val="500"/>
              </a:spcBef>
              <a:spcAft>
                <a:spcPts val="0"/>
              </a:spcAft>
              <a:buSzPts val="1400"/>
              <a:buNone/>
              <a:defRPr sz="8000">
                <a:solidFill>
                  <a:schemeClr val="accent1"/>
                </a:solidFill>
              </a:defRPr>
            </a:lvl2pPr>
            <a:lvl3pPr lvl="2" algn="ctr">
              <a:lnSpc>
                <a:spcPct val="140000"/>
              </a:lnSpc>
              <a:spcBef>
                <a:spcPts val="500"/>
              </a:spcBef>
              <a:spcAft>
                <a:spcPts val="0"/>
              </a:spcAft>
              <a:buSzPts val="1400"/>
              <a:buNone/>
              <a:defRPr sz="8000">
                <a:solidFill>
                  <a:schemeClr val="accent1"/>
                </a:solidFill>
              </a:defRPr>
            </a:lvl3pPr>
            <a:lvl4pPr lvl="3" algn="ctr">
              <a:lnSpc>
                <a:spcPct val="140000"/>
              </a:lnSpc>
              <a:spcBef>
                <a:spcPts val="500"/>
              </a:spcBef>
              <a:spcAft>
                <a:spcPts val="0"/>
              </a:spcAft>
              <a:buSzPts val="1400"/>
              <a:buNone/>
              <a:defRPr sz="8000">
                <a:solidFill>
                  <a:schemeClr val="accent1"/>
                </a:solidFill>
              </a:defRPr>
            </a:lvl4pPr>
            <a:lvl5pPr lvl="4" algn="ctr">
              <a:lnSpc>
                <a:spcPct val="140000"/>
              </a:lnSpc>
              <a:spcBef>
                <a:spcPts val="500"/>
              </a:spcBef>
              <a:spcAft>
                <a:spcPts val="0"/>
              </a:spcAft>
              <a:buSzPts val="1400"/>
              <a:buNone/>
              <a:defRPr sz="8000">
                <a:solidFill>
                  <a:schemeClr val="accent1"/>
                </a:solidFill>
              </a:defRPr>
            </a:lvl5pPr>
            <a:lvl6pPr lvl="5" algn="ctr">
              <a:lnSpc>
                <a:spcPct val="140000"/>
              </a:lnSpc>
              <a:spcBef>
                <a:spcPts val="500"/>
              </a:spcBef>
              <a:spcAft>
                <a:spcPts val="0"/>
              </a:spcAft>
              <a:buSzPts val="1400"/>
              <a:buNone/>
              <a:defRPr sz="8000">
                <a:solidFill>
                  <a:schemeClr val="accent1"/>
                </a:solidFill>
              </a:defRPr>
            </a:lvl6pPr>
            <a:lvl7pPr lvl="6" algn="ctr">
              <a:lnSpc>
                <a:spcPct val="140000"/>
              </a:lnSpc>
              <a:spcBef>
                <a:spcPts val="500"/>
              </a:spcBef>
              <a:spcAft>
                <a:spcPts val="0"/>
              </a:spcAft>
              <a:buSzPts val="1400"/>
              <a:buNone/>
              <a:defRPr sz="8000">
                <a:solidFill>
                  <a:schemeClr val="accent1"/>
                </a:solidFill>
              </a:defRPr>
            </a:lvl7pPr>
            <a:lvl8pPr lvl="7" algn="ctr">
              <a:lnSpc>
                <a:spcPct val="140000"/>
              </a:lnSpc>
              <a:spcBef>
                <a:spcPts val="500"/>
              </a:spcBef>
              <a:spcAft>
                <a:spcPts val="0"/>
              </a:spcAft>
              <a:buSzPts val="1400"/>
              <a:buNone/>
              <a:defRPr sz="8000">
                <a:solidFill>
                  <a:schemeClr val="accent1"/>
                </a:solidFill>
              </a:defRPr>
            </a:lvl8pPr>
            <a:lvl9pPr lvl="8" algn="ctr">
              <a:lnSpc>
                <a:spcPct val="140000"/>
              </a:lnSpc>
              <a:spcBef>
                <a:spcPts val="500"/>
              </a:spcBef>
              <a:spcAft>
                <a:spcPts val="500"/>
              </a:spcAft>
              <a:buSzPts val="1400"/>
              <a:buNone/>
              <a:defRPr sz="8000">
                <a:solidFill>
                  <a:schemeClr val="accent1"/>
                </a:solidFill>
              </a:defRPr>
            </a:lvl9pPr>
          </a:lstStyle>
          <a:p/>
        </p:txBody>
      </p:sp>
      <p:sp>
        <p:nvSpPr>
          <p:cNvPr id="350" name="Google Shape;350;p119"/>
          <p:cNvSpPr txBox="1"/>
          <p:nvPr>
            <p:ph idx="3" type="subTitle"/>
          </p:nvPr>
        </p:nvSpPr>
        <p:spPr>
          <a:xfrm>
            <a:off x="8168350" y="2436425"/>
            <a:ext cx="3014700" cy="124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8000">
                <a:solidFill>
                  <a:schemeClr val="accent1"/>
                </a:solidFill>
              </a:defRPr>
            </a:lvl1pPr>
            <a:lvl2pPr lvl="1" algn="ctr">
              <a:lnSpc>
                <a:spcPct val="140000"/>
              </a:lnSpc>
              <a:spcBef>
                <a:spcPts val="500"/>
              </a:spcBef>
              <a:spcAft>
                <a:spcPts val="0"/>
              </a:spcAft>
              <a:buSzPts val="1400"/>
              <a:buNone/>
              <a:defRPr sz="8000">
                <a:solidFill>
                  <a:schemeClr val="accent1"/>
                </a:solidFill>
              </a:defRPr>
            </a:lvl2pPr>
            <a:lvl3pPr lvl="2" algn="ctr">
              <a:lnSpc>
                <a:spcPct val="140000"/>
              </a:lnSpc>
              <a:spcBef>
                <a:spcPts val="500"/>
              </a:spcBef>
              <a:spcAft>
                <a:spcPts val="0"/>
              </a:spcAft>
              <a:buSzPts val="1400"/>
              <a:buNone/>
              <a:defRPr sz="8000">
                <a:solidFill>
                  <a:schemeClr val="accent1"/>
                </a:solidFill>
              </a:defRPr>
            </a:lvl3pPr>
            <a:lvl4pPr lvl="3" algn="ctr">
              <a:lnSpc>
                <a:spcPct val="140000"/>
              </a:lnSpc>
              <a:spcBef>
                <a:spcPts val="500"/>
              </a:spcBef>
              <a:spcAft>
                <a:spcPts val="0"/>
              </a:spcAft>
              <a:buSzPts val="1400"/>
              <a:buNone/>
              <a:defRPr sz="8000">
                <a:solidFill>
                  <a:schemeClr val="accent1"/>
                </a:solidFill>
              </a:defRPr>
            </a:lvl4pPr>
            <a:lvl5pPr lvl="4" algn="ctr">
              <a:lnSpc>
                <a:spcPct val="140000"/>
              </a:lnSpc>
              <a:spcBef>
                <a:spcPts val="500"/>
              </a:spcBef>
              <a:spcAft>
                <a:spcPts val="0"/>
              </a:spcAft>
              <a:buSzPts val="1400"/>
              <a:buNone/>
              <a:defRPr sz="8000">
                <a:solidFill>
                  <a:schemeClr val="accent1"/>
                </a:solidFill>
              </a:defRPr>
            </a:lvl5pPr>
            <a:lvl6pPr lvl="5" algn="ctr">
              <a:lnSpc>
                <a:spcPct val="140000"/>
              </a:lnSpc>
              <a:spcBef>
                <a:spcPts val="500"/>
              </a:spcBef>
              <a:spcAft>
                <a:spcPts val="0"/>
              </a:spcAft>
              <a:buSzPts val="1400"/>
              <a:buNone/>
              <a:defRPr sz="8000">
                <a:solidFill>
                  <a:schemeClr val="accent1"/>
                </a:solidFill>
              </a:defRPr>
            </a:lvl6pPr>
            <a:lvl7pPr lvl="6" algn="ctr">
              <a:lnSpc>
                <a:spcPct val="140000"/>
              </a:lnSpc>
              <a:spcBef>
                <a:spcPts val="500"/>
              </a:spcBef>
              <a:spcAft>
                <a:spcPts val="0"/>
              </a:spcAft>
              <a:buSzPts val="1400"/>
              <a:buNone/>
              <a:defRPr sz="8000">
                <a:solidFill>
                  <a:schemeClr val="accent1"/>
                </a:solidFill>
              </a:defRPr>
            </a:lvl7pPr>
            <a:lvl8pPr lvl="7" algn="ctr">
              <a:lnSpc>
                <a:spcPct val="140000"/>
              </a:lnSpc>
              <a:spcBef>
                <a:spcPts val="500"/>
              </a:spcBef>
              <a:spcAft>
                <a:spcPts val="0"/>
              </a:spcAft>
              <a:buSzPts val="1400"/>
              <a:buNone/>
              <a:defRPr sz="8000">
                <a:solidFill>
                  <a:schemeClr val="accent1"/>
                </a:solidFill>
              </a:defRPr>
            </a:lvl8pPr>
            <a:lvl9pPr lvl="8" algn="ctr">
              <a:lnSpc>
                <a:spcPct val="140000"/>
              </a:lnSpc>
              <a:spcBef>
                <a:spcPts val="500"/>
              </a:spcBef>
              <a:spcAft>
                <a:spcPts val="500"/>
              </a:spcAft>
              <a:buSzPts val="1400"/>
              <a:buNone/>
              <a:defRPr sz="8000">
                <a:solidFill>
                  <a:schemeClr val="accent1"/>
                </a:solidFill>
              </a:defRPr>
            </a:lvl9pPr>
          </a:lstStyle>
          <a:p/>
        </p:txBody>
      </p:sp>
      <p:sp>
        <p:nvSpPr>
          <p:cNvPr id="351" name="Google Shape;351;p119"/>
          <p:cNvSpPr txBox="1"/>
          <p:nvPr>
            <p:ph idx="4"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52" name="Google Shape;352;p119"/>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353" name="Google Shape;353;p119"/>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54" name="Google Shape;354;p119"/>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55" name="Google Shape;355;p1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56" name="Google Shape;356;p119"/>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57" name="Google Shape;357;p119"/>
          <p:cNvSpPr txBox="1"/>
          <p:nvPr>
            <p:ph idx="5"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358" name="Google Shape;358;p119"/>
          <p:cNvSpPr txBox="1"/>
          <p:nvPr>
            <p:ph idx="6"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359" name="Google Shape;359;p119"/>
          <p:cNvCxnSpPr/>
          <p:nvPr/>
        </p:nvCxnSpPr>
        <p:spPr>
          <a:xfrm>
            <a:off x="4306145" y="2661025"/>
            <a:ext cx="0" cy="2556600"/>
          </a:xfrm>
          <a:prstGeom prst="straightConnector1">
            <a:avLst/>
          </a:prstGeom>
          <a:noFill/>
          <a:ln cap="flat" cmpd="sng" w="9525">
            <a:solidFill>
              <a:schemeClr val="dk2"/>
            </a:solidFill>
            <a:prstDash val="dot"/>
            <a:round/>
            <a:headEnd len="sm" w="sm" type="none"/>
            <a:tailEnd len="sm" w="sm" type="none"/>
          </a:ln>
        </p:spPr>
      </p:cxnSp>
      <p:cxnSp>
        <p:nvCxnSpPr>
          <p:cNvPr id="360" name="Google Shape;360;p119"/>
          <p:cNvCxnSpPr/>
          <p:nvPr/>
        </p:nvCxnSpPr>
        <p:spPr>
          <a:xfrm>
            <a:off x="7885845" y="2661025"/>
            <a:ext cx="0" cy="2556600"/>
          </a:xfrm>
          <a:prstGeom prst="straightConnector1">
            <a:avLst/>
          </a:prstGeom>
          <a:noFill/>
          <a:ln cap="flat" cmpd="sng" w="9525">
            <a:solidFill>
              <a:schemeClr val="dk2"/>
            </a:solidFill>
            <a:prstDash val="dot"/>
            <a:round/>
            <a:headEnd len="sm" w="sm" type="none"/>
            <a:tailEnd len="sm" w="sm" type="none"/>
          </a:ln>
        </p:spPr>
      </p:cxnSp>
      <p:sp>
        <p:nvSpPr>
          <p:cNvPr id="361" name="Google Shape;361;p119"/>
          <p:cNvSpPr txBox="1"/>
          <p:nvPr>
            <p:ph idx="7" type="subTitle"/>
          </p:nvPr>
        </p:nvSpPr>
        <p:spPr>
          <a:xfrm>
            <a:off x="4468300" y="3677200"/>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62" name="Google Shape;362;p119"/>
          <p:cNvSpPr txBox="1"/>
          <p:nvPr>
            <p:ph idx="8" type="subTitle"/>
          </p:nvPr>
        </p:nvSpPr>
        <p:spPr>
          <a:xfrm>
            <a:off x="4468400" y="4166425"/>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363" name="Google Shape;363;p119"/>
          <p:cNvSpPr txBox="1"/>
          <p:nvPr>
            <p:ph idx="9" type="subTitle"/>
          </p:nvPr>
        </p:nvSpPr>
        <p:spPr>
          <a:xfrm>
            <a:off x="8048000" y="3677200"/>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64" name="Google Shape;364;p119"/>
          <p:cNvSpPr txBox="1"/>
          <p:nvPr>
            <p:ph idx="13" type="subTitle"/>
          </p:nvPr>
        </p:nvSpPr>
        <p:spPr>
          <a:xfrm>
            <a:off x="8048100" y="4166425"/>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365" name="Google Shape;365;p119"/>
          <p:cNvSpPr txBox="1"/>
          <p:nvPr>
            <p:ph idx="14" type="subTitle"/>
          </p:nvPr>
        </p:nvSpPr>
        <p:spPr>
          <a:xfrm>
            <a:off x="888600" y="3677200"/>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66" name="Google Shape;366;p119"/>
          <p:cNvSpPr txBox="1"/>
          <p:nvPr>
            <p:ph idx="15" type="subTitle"/>
          </p:nvPr>
        </p:nvSpPr>
        <p:spPr>
          <a:xfrm>
            <a:off x="888700" y="4166425"/>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3">
  <p:cSld name="CUSTOM_4_13">
    <p:spTree>
      <p:nvGrpSpPr>
        <p:cNvPr id="367" name="Shape 367"/>
        <p:cNvGrpSpPr/>
        <p:nvPr/>
      </p:nvGrpSpPr>
      <p:grpSpPr>
        <a:xfrm>
          <a:off x="0" y="0"/>
          <a:ext cx="0" cy="0"/>
          <a:chOff x="0" y="0"/>
          <a:chExt cx="0" cy="0"/>
        </a:xfrm>
      </p:grpSpPr>
      <p:sp>
        <p:nvSpPr>
          <p:cNvPr id="368" name="Google Shape;368;p120"/>
          <p:cNvSpPr txBox="1"/>
          <p:nvPr>
            <p:ph idx="1" type="subTitle"/>
          </p:nvPr>
        </p:nvSpPr>
        <p:spPr>
          <a:xfrm>
            <a:off x="4555550" y="2436425"/>
            <a:ext cx="3014700" cy="124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8000">
                <a:solidFill>
                  <a:schemeClr val="accent1"/>
                </a:solidFill>
              </a:defRPr>
            </a:lvl1pPr>
            <a:lvl2pPr lvl="1" algn="l">
              <a:lnSpc>
                <a:spcPct val="140000"/>
              </a:lnSpc>
              <a:spcBef>
                <a:spcPts val="500"/>
              </a:spcBef>
              <a:spcAft>
                <a:spcPts val="0"/>
              </a:spcAft>
              <a:buSzPts val="1400"/>
              <a:buNone/>
              <a:defRPr sz="8000">
                <a:solidFill>
                  <a:schemeClr val="accent1"/>
                </a:solidFill>
              </a:defRPr>
            </a:lvl2pPr>
            <a:lvl3pPr lvl="2" algn="l">
              <a:lnSpc>
                <a:spcPct val="140000"/>
              </a:lnSpc>
              <a:spcBef>
                <a:spcPts val="500"/>
              </a:spcBef>
              <a:spcAft>
                <a:spcPts val="0"/>
              </a:spcAft>
              <a:buSzPts val="1400"/>
              <a:buNone/>
              <a:defRPr sz="8000">
                <a:solidFill>
                  <a:schemeClr val="accent1"/>
                </a:solidFill>
              </a:defRPr>
            </a:lvl3pPr>
            <a:lvl4pPr lvl="3" algn="l">
              <a:lnSpc>
                <a:spcPct val="140000"/>
              </a:lnSpc>
              <a:spcBef>
                <a:spcPts val="500"/>
              </a:spcBef>
              <a:spcAft>
                <a:spcPts val="0"/>
              </a:spcAft>
              <a:buSzPts val="1400"/>
              <a:buNone/>
              <a:defRPr sz="8000">
                <a:solidFill>
                  <a:schemeClr val="accent1"/>
                </a:solidFill>
              </a:defRPr>
            </a:lvl4pPr>
            <a:lvl5pPr lvl="4" algn="l">
              <a:lnSpc>
                <a:spcPct val="140000"/>
              </a:lnSpc>
              <a:spcBef>
                <a:spcPts val="500"/>
              </a:spcBef>
              <a:spcAft>
                <a:spcPts val="0"/>
              </a:spcAft>
              <a:buSzPts val="1400"/>
              <a:buNone/>
              <a:defRPr sz="8000">
                <a:solidFill>
                  <a:schemeClr val="accent1"/>
                </a:solidFill>
              </a:defRPr>
            </a:lvl5pPr>
            <a:lvl6pPr lvl="5" algn="l">
              <a:lnSpc>
                <a:spcPct val="140000"/>
              </a:lnSpc>
              <a:spcBef>
                <a:spcPts val="500"/>
              </a:spcBef>
              <a:spcAft>
                <a:spcPts val="0"/>
              </a:spcAft>
              <a:buSzPts val="1400"/>
              <a:buNone/>
              <a:defRPr sz="8000">
                <a:solidFill>
                  <a:schemeClr val="accent1"/>
                </a:solidFill>
              </a:defRPr>
            </a:lvl6pPr>
            <a:lvl7pPr lvl="6" algn="l">
              <a:lnSpc>
                <a:spcPct val="140000"/>
              </a:lnSpc>
              <a:spcBef>
                <a:spcPts val="500"/>
              </a:spcBef>
              <a:spcAft>
                <a:spcPts val="0"/>
              </a:spcAft>
              <a:buSzPts val="1400"/>
              <a:buNone/>
              <a:defRPr sz="8000">
                <a:solidFill>
                  <a:schemeClr val="accent1"/>
                </a:solidFill>
              </a:defRPr>
            </a:lvl7pPr>
            <a:lvl8pPr lvl="7" algn="l">
              <a:lnSpc>
                <a:spcPct val="140000"/>
              </a:lnSpc>
              <a:spcBef>
                <a:spcPts val="500"/>
              </a:spcBef>
              <a:spcAft>
                <a:spcPts val="0"/>
              </a:spcAft>
              <a:buSzPts val="1400"/>
              <a:buNone/>
              <a:defRPr sz="8000">
                <a:solidFill>
                  <a:schemeClr val="accent1"/>
                </a:solidFill>
              </a:defRPr>
            </a:lvl8pPr>
            <a:lvl9pPr lvl="8" algn="l">
              <a:lnSpc>
                <a:spcPct val="140000"/>
              </a:lnSpc>
              <a:spcBef>
                <a:spcPts val="500"/>
              </a:spcBef>
              <a:spcAft>
                <a:spcPts val="500"/>
              </a:spcAft>
              <a:buSzPts val="1400"/>
              <a:buNone/>
              <a:defRPr sz="8000">
                <a:solidFill>
                  <a:schemeClr val="accent1"/>
                </a:solidFill>
              </a:defRPr>
            </a:lvl9pPr>
          </a:lstStyle>
          <a:p/>
        </p:txBody>
      </p:sp>
      <p:sp>
        <p:nvSpPr>
          <p:cNvPr id="369" name="Google Shape;369;p120"/>
          <p:cNvSpPr txBox="1"/>
          <p:nvPr>
            <p:ph idx="2" type="subTitle"/>
          </p:nvPr>
        </p:nvSpPr>
        <p:spPr>
          <a:xfrm>
            <a:off x="7972925" y="2436425"/>
            <a:ext cx="3014700" cy="1240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8000">
                <a:solidFill>
                  <a:schemeClr val="accent1"/>
                </a:solidFill>
              </a:defRPr>
            </a:lvl1pPr>
            <a:lvl2pPr lvl="1" algn="l">
              <a:lnSpc>
                <a:spcPct val="140000"/>
              </a:lnSpc>
              <a:spcBef>
                <a:spcPts val="500"/>
              </a:spcBef>
              <a:spcAft>
                <a:spcPts val="0"/>
              </a:spcAft>
              <a:buSzPts val="1400"/>
              <a:buNone/>
              <a:defRPr sz="8000">
                <a:solidFill>
                  <a:schemeClr val="accent1"/>
                </a:solidFill>
              </a:defRPr>
            </a:lvl2pPr>
            <a:lvl3pPr lvl="2" algn="l">
              <a:lnSpc>
                <a:spcPct val="140000"/>
              </a:lnSpc>
              <a:spcBef>
                <a:spcPts val="500"/>
              </a:spcBef>
              <a:spcAft>
                <a:spcPts val="0"/>
              </a:spcAft>
              <a:buSzPts val="1400"/>
              <a:buNone/>
              <a:defRPr sz="8000">
                <a:solidFill>
                  <a:schemeClr val="accent1"/>
                </a:solidFill>
              </a:defRPr>
            </a:lvl3pPr>
            <a:lvl4pPr lvl="3" algn="l">
              <a:lnSpc>
                <a:spcPct val="140000"/>
              </a:lnSpc>
              <a:spcBef>
                <a:spcPts val="500"/>
              </a:spcBef>
              <a:spcAft>
                <a:spcPts val="0"/>
              </a:spcAft>
              <a:buSzPts val="1400"/>
              <a:buNone/>
              <a:defRPr sz="8000">
                <a:solidFill>
                  <a:schemeClr val="accent1"/>
                </a:solidFill>
              </a:defRPr>
            </a:lvl4pPr>
            <a:lvl5pPr lvl="4" algn="l">
              <a:lnSpc>
                <a:spcPct val="140000"/>
              </a:lnSpc>
              <a:spcBef>
                <a:spcPts val="500"/>
              </a:spcBef>
              <a:spcAft>
                <a:spcPts val="0"/>
              </a:spcAft>
              <a:buSzPts val="1400"/>
              <a:buNone/>
              <a:defRPr sz="8000">
                <a:solidFill>
                  <a:schemeClr val="accent1"/>
                </a:solidFill>
              </a:defRPr>
            </a:lvl5pPr>
            <a:lvl6pPr lvl="5" algn="l">
              <a:lnSpc>
                <a:spcPct val="140000"/>
              </a:lnSpc>
              <a:spcBef>
                <a:spcPts val="500"/>
              </a:spcBef>
              <a:spcAft>
                <a:spcPts val="0"/>
              </a:spcAft>
              <a:buSzPts val="1400"/>
              <a:buNone/>
              <a:defRPr sz="8000">
                <a:solidFill>
                  <a:schemeClr val="accent1"/>
                </a:solidFill>
              </a:defRPr>
            </a:lvl6pPr>
            <a:lvl7pPr lvl="6" algn="l">
              <a:lnSpc>
                <a:spcPct val="140000"/>
              </a:lnSpc>
              <a:spcBef>
                <a:spcPts val="500"/>
              </a:spcBef>
              <a:spcAft>
                <a:spcPts val="0"/>
              </a:spcAft>
              <a:buSzPts val="1400"/>
              <a:buNone/>
              <a:defRPr sz="8000">
                <a:solidFill>
                  <a:schemeClr val="accent1"/>
                </a:solidFill>
              </a:defRPr>
            </a:lvl7pPr>
            <a:lvl8pPr lvl="7" algn="l">
              <a:lnSpc>
                <a:spcPct val="140000"/>
              </a:lnSpc>
              <a:spcBef>
                <a:spcPts val="500"/>
              </a:spcBef>
              <a:spcAft>
                <a:spcPts val="0"/>
              </a:spcAft>
              <a:buSzPts val="1400"/>
              <a:buNone/>
              <a:defRPr sz="8000">
                <a:solidFill>
                  <a:schemeClr val="accent1"/>
                </a:solidFill>
              </a:defRPr>
            </a:lvl8pPr>
            <a:lvl9pPr lvl="8" algn="l">
              <a:lnSpc>
                <a:spcPct val="140000"/>
              </a:lnSpc>
              <a:spcBef>
                <a:spcPts val="500"/>
              </a:spcBef>
              <a:spcAft>
                <a:spcPts val="500"/>
              </a:spcAft>
              <a:buSzPts val="1400"/>
              <a:buNone/>
              <a:defRPr sz="8000">
                <a:solidFill>
                  <a:schemeClr val="accent1"/>
                </a:solidFill>
              </a:defRPr>
            </a:lvl9pPr>
          </a:lstStyle>
          <a:p/>
        </p:txBody>
      </p:sp>
      <p:sp>
        <p:nvSpPr>
          <p:cNvPr id="370" name="Google Shape;370;p120"/>
          <p:cNvSpPr txBox="1"/>
          <p:nvPr>
            <p:ph idx="3"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71" name="Google Shape;371;p120"/>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372" name="Google Shape;372;p120"/>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73" name="Google Shape;373;p120"/>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74" name="Google Shape;374;p1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75" name="Google Shape;375;p12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76" name="Google Shape;376;p120"/>
          <p:cNvSpPr txBox="1"/>
          <p:nvPr>
            <p:ph idx="4"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377" name="Google Shape;377;p120"/>
          <p:cNvSpPr txBox="1"/>
          <p:nvPr>
            <p:ph idx="5"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378" name="Google Shape;378;p120"/>
          <p:cNvSpPr txBox="1"/>
          <p:nvPr>
            <p:ph idx="6" type="subTitle"/>
          </p:nvPr>
        </p:nvSpPr>
        <p:spPr>
          <a:xfrm>
            <a:off x="887800" y="2596700"/>
            <a:ext cx="3182700" cy="2668800"/>
          </a:xfrm>
          <a:prstGeom prst="rect">
            <a:avLst/>
          </a:prstGeom>
          <a:noFill/>
          <a:ln>
            <a:noFill/>
          </a:ln>
        </p:spPr>
        <p:txBody>
          <a:bodyPr anchorCtr="0" anchor="t" bIns="0" lIns="0" spcFirstLastPara="1" rIns="0" wrap="square" tIns="0">
            <a:noAutofit/>
          </a:bodyPr>
          <a:lstStyle>
            <a:lvl1pPr lvl="0" algn="l">
              <a:lnSpc>
                <a:spcPct val="155000"/>
              </a:lnSpc>
              <a:spcBef>
                <a:spcPts val="0"/>
              </a:spcBef>
              <a:spcAft>
                <a:spcPts val="0"/>
              </a:spcAft>
              <a:buSzPts val="1600"/>
              <a:buNone/>
              <a:defRPr>
                <a:solidFill>
                  <a:schemeClr val="accent1"/>
                </a:solidFill>
                <a:latin typeface="Red Hat Display"/>
                <a:ea typeface="Red Hat Display"/>
                <a:cs typeface="Red Hat Display"/>
                <a:sym typeface="Red Hat Display"/>
              </a:defRPr>
            </a:lvl1pPr>
            <a:lvl2pPr lvl="1"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2pPr>
            <a:lvl3pPr lvl="2"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3pPr>
            <a:lvl4pPr lvl="3"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4pPr>
            <a:lvl5pPr lvl="4"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5pPr>
            <a:lvl6pPr lvl="5"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6pPr>
            <a:lvl7pPr lvl="6"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7pPr>
            <a:lvl8pPr lvl="7"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8pPr>
            <a:lvl9pPr lvl="8"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9pPr>
          </a:lstStyle>
          <a:p/>
        </p:txBody>
      </p:sp>
      <p:cxnSp>
        <p:nvCxnSpPr>
          <p:cNvPr id="379" name="Google Shape;379;p120"/>
          <p:cNvCxnSpPr/>
          <p:nvPr/>
        </p:nvCxnSpPr>
        <p:spPr>
          <a:xfrm>
            <a:off x="7885850" y="3677350"/>
            <a:ext cx="0" cy="1404600"/>
          </a:xfrm>
          <a:prstGeom prst="straightConnector1">
            <a:avLst/>
          </a:prstGeom>
          <a:noFill/>
          <a:ln cap="flat" cmpd="sng" w="9525">
            <a:solidFill>
              <a:schemeClr val="dk2"/>
            </a:solidFill>
            <a:prstDash val="dot"/>
            <a:round/>
            <a:headEnd len="sm" w="sm" type="none"/>
            <a:tailEnd len="sm" w="sm" type="none"/>
          </a:ln>
        </p:spPr>
      </p:cxnSp>
      <p:sp>
        <p:nvSpPr>
          <p:cNvPr id="380" name="Google Shape;380;p120"/>
          <p:cNvSpPr txBox="1"/>
          <p:nvPr>
            <p:ph idx="7" type="subTitle"/>
          </p:nvPr>
        </p:nvSpPr>
        <p:spPr>
          <a:xfrm>
            <a:off x="4620750" y="3677388"/>
            <a:ext cx="2949600" cy="3219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81" name="Google Shape;381;p120"/>
          <p:cNvSpPr txBox="1"/>
          <p:nvPr>
            <p:ph idx="8" type="subTitle"/>
          </p:nvPr>
        </p:nvSpPr>
        <p:spPr>
          <a:xfrm>
            <a:off x="4620750" y="4166613"/>
            <a:ext cx="2949600" cy="915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382" name="Google Shape;382;p120"/>
          <p:cNvSpPr txBox="1"/>
          <p:nvPr>
            <p:ph idx="9" type="subTitle"/>
          </p:nvPr>
        </p:nvSpPr>
        <p:spPr>
          <a:xfrm>
            <a:off x="8051175" y="3677388"/>
            <a:ext cx="2949600" cy="3219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83" name="Google Shape;383;p120"/>
          <p:cNvSpPr txBox="1"/>
          <p:nvPr>
            <p:ph idx="13" type="subTitle"/>
          </p:nvPr>
        </p:nvSpPr>
        <p:spPr>
          <a:xfrm>
            <a:off x="8051175" y="4166613"/>
            <a:ext cx="2949600" cy="915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2">
  <p:cSld name="CUSTOM_4_12">
    <p:spTree>
      <p:nvGrpSpPr>
        <p:cNvPr id="384" name="Shape 384"/>
        <p:cNvGrpSpPr/>
        <p:nvPr/>
      </p:nvGrpSpPr>
      <p:grpSpPr>
        <a:xfrm>
          <a:off x="0" y="0"/>
          <a:ext cx="0" cy="0"/>
          <a:chOff x="0" y="0"/>
          <a:chExt cx="0" cy="0"/>
        </a:xfrm>
      </p:grpSpPr>
      <p:sp>
        <p:nvSpPr>
          <p:cNvPr id="385" name="Google Shape;385;p12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86" name="Google Shape;386;p121"/>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387" name="Google Shape;387;p121"/>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388" name="Google Shape;388;p121"/>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389" name="Google Shape;389;p1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90" name="Google Shape;390;p12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391" name="Google Shape;391;p121"/>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392" name="Google Shape;392;p121"/>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393" name="Google Shape;393;p121"/>
          <p:cNvCxnSpPr/>
          <p:nvPr/>
        </p:nvCxnSpPr>
        <p:spPr>
          <a:xfrm>
            <a:off x="7885850" y="4439350"/>
            <a:ext cx="0" cy="1404600"/>
          </a:xfrm>
          <a:prstGeom prst="straightConnector1">
            <a:avLst/>
          </a:prstGeom>
          <a:noFill/>
          <a:ln cap="flat" cmpd="sng" w="9525">
            <a:solidFill>
              <a:schemeClr val="dk2"/>
            </a:solidFill>
            <a:prstDash val="dot"/>
            <a:round/>
            <a:headEnd len="sm" w="sm" type="none"/>
            <a:tailEnd len="sm" w="sm" type="none"/>
          </a:ln>
        </p:spPr>
      </p:cxnSp>
      <p:sp>
        <p:nvSpPr>
          <p:cNvPr id="394" name="Google Shape;394;p121"/>
          <p:cNvSpPr txBox="1"/>
          <p:nvPr>
            <p:ph idx="4" type="subTitle"/>
          </p:nvPr>
        </p:nvSpPr>
        <p:spPr>
          <a:xfrm>
            <a:off x="887800" y="2596700"/>
            <a:ext cx="3182700" cy="2668800"/>
          </a:xfrm>
          <a:prstGeom prst="rect">
            <a:avLst/>
          </a:prstGeom>
          <a:noFill/>
          <a:ln>
            <a:noFill/>
          </a:ln>
        </p:spPr>
        <p:txBody>
          <a:bodyPr anchorCtr="0" anchor="t" bIns="0" lIns="0" spcFirstLastPara="1" rIns="0" wrap="square" tIns="0">
            <a:noAutofit/>
          </a:bodyPr>
          <a:lstStyle>
            <a:lvl1pPr lvl="0" algn="l">
              <a:lnSpc>
                <a:spcPct val="155000"/>
              </a:lnSpc>
              <a:spcBef>
                <a:spcPts val="0"/>
              </a:spcBef>
              <a:spcAft>
                <a:spcPts val="0"/>
              </a:spcAft>
              <a:buSzPts val="1600"/>
              <a:buNone/>
              <a:defRPr>
                <a:solidFill>
                  <a:schemeClr val="accent1"/>
                </a:solidFill>
                <a:latin typeface="Red Hat Display"/>
                <a:ea typeface="Red Hat Display"/>
                <a:cs typeface="Red Hat Display"/>
                <a:sym typeface="Red Hat Display"/>
              </a:defRPr>
            </a:lvl1pPr>
            <a:lvl2pPr lvl="1"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2pPr>
            <a:lvl3pPr lvl="2"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3pPr>
            <a:lvl4pPr lvl="3"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4pPr>
            <a:lvl5pPr lvl="4"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5pPr>
            <a:lvl6pPr lvl="5"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6pPr>
            <a:lvl7pPr lvl="6"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7pPr>
            <a:lvl8pPr lvl="7"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8pPr>
            <a:lvl9pPr lvl="8"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9pPr>
          </a:lstStyle>
          <a:p/>
        </p:txBody>
      </p:sp>
      <p:sp>
        <p:nvSpPr>
          <p:cNvPr id="395" name="Google Shape;395;p121"/>
          <p:cNvSpPr txBox="1"/>
          <p:nvPr>
            <p:ph idx="5" type="subTitle"/>
          </p:nvPr>
        </p:nvSpPr>
        <p:spPr>
          <a:xfrm>
            <a:off x="4620750" y="4439350"/>
            <a:ext cx="2949600" cy="3219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96" name="Google Shape;396;p121"/>
          <p:cNvSpPr txBox="1"/>
          <p:nvPr>
            <p:ph idx="6" type="subTitle"/>
          </p:nvPr>
        </p:nvSpPr>
        <p:spPr>
          <a:xfrm>
            <a:off x="4620750" y="4928575"/>
            <a:ext cx="2949600" cy="915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397" name="Google Shape;397;p121"/>
          <p:cNvSpPr txBox="1"/>
          <p:nvPr>
            <p:ph idx="7" type="subTitle"/>
          </p:nvPr>
        </p:nvSpPr>
        <p:spPr>
          <a:xfrm>
            <a:off x="8051175" y="4439350"/>
            <a:ext cx="2949600" cy="3219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398" name="Google Shape;398;p121"/>
          <p:cNvSpPr txBox="1"/>
          <p:nvPr>
            <p:ph idx="8" type="subTitle"/>
          </p:nvPr>
        </p:nvSpPr>
        <p:spPr>
          <a:xfrm>
            <a:off x="8051175" y="4928575"/>
            <a:ext cx="2949600" cy="915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1">
  <p:cSld name="CUSTOM_4_11">
    <p:spTree>
      <p:nvGrpSpPr>
        <p:cNvPr id="399" name="Shape 399"/>
        <p:cNvGrpSpPr/>
        <p:nvPr/>
      </p:nvGrpSpPr>
      <p:grpSpPr>
        <a:xfrm>
          <a:off x="0" y="0"/>
          <a:ext cx="0" cy="0"/>
          <a:chOff x="0" y="0"/>
          <a:chExt cx="0" cy="0"/>
        </a:xfrm>
      </p:grpSpPr>
      <p:sp>
        <p:nvSpPr>
          <p:cNvPr id="400" name="Google Shape;400;p12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401" name="Google Shape;401;p122"/>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402" name="Google Shape;402;p122"/>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403" name="Google Shape;403;p122"/>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404" name="Google Shape;404;p1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05" name="Google Shape;405;p12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406" name="Google Shape;406;p122"/>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407" name="Google Shape;407;p122"/>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408" name="Google Shape;408;p122"/>
          <p:cNvSpPr txBox="1"/>
          <p:nvPr>
            <p:ph idx="4" type="subTitle"/>
          </p:nvPr>
        </p:nvSpPr>
        <p:spPr>
          <a:xfrm>
            <a:off x="887800" y="2596700"/>
            <a:ext cx="3182700" cy="2668800"/>
          </a:xfrm>
          <a:prstGeom prst="rect">
            <a:avLst/>
          </a:prstGeom>
          <a:noFill/>
          <a:ln>
            <a:noFill/>
          </a:ln>
        </p:spPr>
        <p:txBody>
          <a:bodyPr anchorCtr="0" anchor="t" bIns="0" lIns="0" spcFirstLastPara="1" rIns="0" wrap="square" tIns="0">
            <a:noAutofit/>
          </a:bodyPr>
          <a:lstStyle>
            <a:lvl1pPr lvl="0" algn="l">
              <a:lnSpc>
                <a:spcPct val="155000"/>
              </a:lnSpc>
              <a:spcBef>
                <a:spcPts val="0"/>
              </a:spcBef>
              <a:spcAft>
                <a:spcPts val="0"/>
              </a:spcAft>
              <a:buSzPts val="1600"/>
              <a:buNone/>
              <a:defRPr>
                <a:solidFill>
                  <a:schemeClr val="accent1"/>
                </a:solidFill>
                <a:latin typeface="Red Hat Display"/>
                <a:ea typeface="Red Hat Display"/>
                <a:cs typeface="Red Hat Display"/>
                <a:sym typeface="Red Hat Display"/>
              </a:defRPr>
            </a:lvl1pPr>
            <a:lvl2pPr lvl="1"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2pPr>
            <a:lvl3pPr lvl="2"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3pPr>
            <a:lvl4pPr lvl="3"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4pPr>
            <a:lvl5pPr lvl="4"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5pPr>
            <a:lvl6pPr lvl="5"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6pPr>
            <a:lvl7pPr lvl="6"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7pPr>
            <a:lvl8pPr lvl="7"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8pPr>
            <a:lvl9pPr lvl="8" algn="l">
              <a:lnSpc>
                <a:spcPct val="155000"/>
              </a:lnSpc>
              <a:spcBef>
                <a:spcPts val="0"/>
              </a:spcBef>
              <a:spcAft>
                <a:spcPts val="0"/>
              </a:spcAft>
              <a:buSzPts val="1400"/>
              <a:buNone/>
              <a:defRPr>
                <a:solidFill>
                  <a:schemeClr val="accent1"/>
                </a:solidFill>
                <a:latin typeface="Red Hat Display"/>
                <a:ea typeface="Red Hat Display"/>
                <a:cs typeface="Red Hat Display"/>
                <a:sym typeface="Red Hat Display"/>
              </a:defRPr>
            </a:lvl9pPr>
          </a:lstStyle>
          <a:p/>
        </p:txBody>
      </p:sp>
      <p:sp>
        <p:nvSpPr>
          <p:cNvPr id="409" name="Google Shape;409;p122"/>
          <p:cNvSpPr txBox="1"/>
          <p:nvPr>
            <p:ph idx="5" type="subTitle"/>
          </p:nvPr>
        </p:nvSpPr>
        <p:spPr>
          <a:xfrm>
            <a:off x="9078238" y="3048425"/>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
        <p:nvSpPr>
          <p:cNvPr id="410" name="Google Shape;410;p122"/>
          <p:cNvSpPr txBox="1"/>
          <p:nvPr>
            <p:ph idx="6" type="subTitle"/>
          </p:nvPr>
        </p:nvSpPr>
        <p:spPr>
          <a:xfrm>
            <a:off x="10284513" y="3048425"/>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
        <p:nvSpPr>
          <p:cNvPr id="411" name="Google Shape;411;p122"/>
          <p:cNvSpPr txBox="1"/>
          <p:nvPr>
            <p:ph idx="7" type="subTitle"/>
          </p:nvPr>
        </p:nvSpPr>
        <p:spPr>
          <a:xfrm>
            <a:off x="9078238" y="3841627"/>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
        <p:nvSpPr>
          <p:cNvPr id="412" name="Google Shape;412;p122"/>
          <p:cNvSpPr txBox="1"/>
          <p:nvPr>
            <p:ph idx="8" type="subTitle"/>
          </p:nvPr>
        </p:nvSpPr>
        <p:spPr>
          <a:xfrm>
            <a:off x="10284513" y="3841627"/>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
        <p:nvSpPr>
          <p:cNvPr id="413" name="Google Shape;413;p122"/>
          <p:cNvSpPr txBox="1"/>
          <p:nvPr>
            <p:ph idx="9" type="subTitle"/>
          </p:nvPr>
        </p:nvSpPr>
        <p:spPr>
          <a:xfrm>
            <a:off x="9078238" y="4603527"/>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
        <p:nvSpPr>
          <p:cNvPr id="414" name="Google Shape;414;p122"/>
          <p:cNvSpPr txBox="1"/>
          <p:nvPr>
            <p:ph idx="13" type="subTitle"/>
          </p:nvPr>
        </p:nvSpPr>
        <p:spPr>
          <a:xfrm>
            <a:off x="10284513" y="4603527"/>
            <a:ext cx="914400" cy="5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000"/>
            </a:lvl1pPr>
            <a:lvl2pPr lvl="1" algn="l">
              <a:lnSpc>
                <a:spcPct val="100000"/>
              </a:lnSpc>
              <a:spcBef>
                <a:spcPts val="0"/>
              </a:spcBef>
              <a:spcAft>
                <a:spcPts val="0"/>
              </a:spcAft>
              <a:buSzPts val="1400"/>
              <a:buNone/>
              <a:defRPr b="1" sz="1000"/>
            </a:lvl2pPr>
            <a:lvl3pPr lvl="2" algn="l">
              <a:lnSpc>
                <a:spcPct val="100000"/>
              </a:lnSpc>
              <a:spcBef>
                <a:spcPts val="0"/>
              </a:spcBef>
              <a:spcAft>
                <a:spcPts val="0"/>
              </a:spcAft>
              <a:buSzPts val="1400"/>
              <a:buNone/>
              <a:defRPr b="1" sz="1000"/>
            </a:lvl3pPr>
            <a:lvl4pPr lvl="3" algn="l">
              <a:lnSpc>
                <a:spcPct val="100000"/>
              </a:lnSpc>
              <a:spcBef>
                <a:spcPts val="0"/>
              </a:spcBef>
              <a:spcAft>
                <a:spcPts val="0"/>
              </a:spcAft>
              <a:buSzPts val="1400"/>
              <a:buNone/>
              <a:defRPr b="1" sz="1000"/>
            </a:lvl4pPr>
            <a:lvl5pPr lvl="4" algn="l">
              <a:lnSpc>
                <a:spcPct val="100000"/>
              </a:lnSpc>
              <a:spcBef>
                <a:spcPts val="0"/>
              </a:spcBef>
              <a:spcAft>
                <a:spcPts val="0"/>
              </a:spcAft>
              <a:buSzPts val="1400"/>
              <a:buNone/>
              <a:defRPr b="1" sz="1000"/>
            </a:lvl5pPr>
            <a:lvl6pPr lvl="5" algn="l">
              <a:lnSpc>
                <a:spcPct val="100000"/>
              </a:lnSpc>
              <a:spcBef>
                <a:spcPts val="0"/>
              </a:spcBef>
              <a:spcAft>
                <a:spcPts val="0"/>
              </a:spcAft>
              <a:buSzPts val="1400"/>
              <a:buNone/>
              <a:defRPr b="1" sz="1000"/>
            </a:lvl6pPr>
            <a:lvl7pPr lvl="6" algn="l">
              <a:lnSpc>
                <a:spcPct val="100000"/>
              </a:lnSpc>
              <a:spcBef>
                <a:spcPts val="0"/>
              </a:spcBef>
              <a:spcAft>
                <a:spcPts val="0"/>
              </a:spcAft>
              <a:buSzPts val="1400"/>
              <a:buNone/>
              <a:defRPr b="1" sz="1000"/>
            </a:lvl7pPr>
            <a:lvl8pPr lvl="7" algn="l">
              <a:lnSpc>
                <a:spcPct val="100000"/>
              </a:lnSpc>
              <a:spcBef>
                <a:spcPts val="0"/>
              </a:spcBef>
              <a:spcAft>
                <a:spcPts val="0"/>
              </a:spcAft>
              <a:buSzPts val="1400"/>
              <a:buNone/>
              <a:defRPr b="1" sz="1000"/>
            </a:lvl8pPr>
            <a:lvl9pPr lvl="8" algn="l">
              <a:lnSpc>
                <a:spcPct val="100000"/>
              </a:lnSpc>
              <a:spcBef>
                <a:spcPts val="0"/>
              </a:spcBef>
              <a:spcAft>
                <a:spcPts val="0"/>
              </a:spcAft>
              <a:buSzPts val="1400"/>
              <a:buNone/>
              <a:defRPr b="1" sz="1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0">
  <p:cSld name="CUSTOM_4_10">
    <p:spTree>
      <p:nvGrpSpPr>
        <p:cNvPr id="415" name="Shape 415"/>
        <p:cNvGrpSpPr/>
        <p:nvPr/>
      </p:nvGrpSpPr>
      <p:grpSpPr>
        <a:xfrm>
          <a:off x="0" y="0"/>
          <a:ext cx="0" cy="0"/>
          <a:chOff x="0" y="0"/>
          <a:chExt cx="0" cy="0"/>
        </a:xfrm>
      </p:grpSpPr>
      <p:sp>
        <p:nvSpPr>
          <p:cNvPr id="416" name="Google Shape;416;p12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417" name="Google Shape;417;p123"/>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418" name="Google Shape;418;p123"/>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419" name="Google Shape;419;p123"/>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420" name="Google Shape;420;p1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21" name="Google Shape;421;p123"/>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422" name="Google Shape;422;p123"/>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423" name="Google Shape;423;p123"/>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424" name="Google Shape;424;p123"/>
          <p:cNvSpPr txBox="1"/>
          <p:nvPr>
            <p:ph idx="4" type="subTitle"/>
          </p:nvPr>
        </p:nvSpPr>
        <p:spPr>
          <a:xfrm>
            <a:off x="8048050" y="2898600"/>
            <a:ext cx="3410400" cy="7185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200"/>
            </a:lvl1pPr>
            <a:lvl2pPr lvl="1" algn="l">
              <a:lnSpc>
                <a:spcPct val="140000"/>
              </a:lnSpc>
              <a:spcBef>
                <a:spcPts val="0"/>
              </a:spcBef>
              <a:spcAft>
                <a:spcPts val="0"/>
              </a:spcAft>
              <a:buSzPts val="1400"/>
              <a:buNone/>
              <a:defRPr sz="1200"/>
            </a:lvl2pPr>
            <a:lvl3pPr lvl="2" algn="l">
              <a:lnSpc>
                <a:spcPct val="140000"/>
              </a:lnSpc>
              <a:spcBef>
                <a:spcPts val="0"/>
              </a:spcBef>
              <a:spcAft>
                <a:spcPts val="0"/>
              </a:spcAft>
              <a:buSzPts val="1400"/>
              <a:buNone/>
              <a:defRPr sz="1200"/>
            </a:lvl3pPr>
            <a:lvl4pPr lvl="3" algn="l">
              <a:lnSpc>
                <a:spcPct val="140000"/>
              </a:lnSpc>
              <a:spcBef>
                <a:spcPts val="0"/>
              </a:spcBef>
              <a:spcAft>
                <a:spcPts val="0"/>
              </a:spcAft>
              <a:buSzPts val="1400"/>
              <a:buNone/>
              <a:defRPr sz="1200"/>
            </a:lvl4pPr>
            <a:lvl5pPr lvl="4" algn="l">
              <a:lnSpc>
                <a:spcPct val="140000"/>
              </a:lnSpc>
              <a:spcBef>
                <a:spcPts val="0"/>
              </a:spcBef>
              <a:spcAft>
                <a:spcPts val="0"/>
              </a:spcAft>
              <a:buSzPts val="1400"/>
              <a:buNone/>
              <a:defRPr sz="1200"/>
            </a:lvl5pPr>
            <a:lvl6pPr lvl="5" algn="l">
              <a:lnSpc>
                <a:spcPct val="140000"/>
              </a:lnSpc>
              <a:spcBef>
                <a:spcPts val="0"/>
              </a:spcBef>
              <a:spcAft>
                <a:spcPts val="0"/>
              </a:spcAft>
              <a:buSzPts val="1400"/>
              <a:buNone/>
              <a:defRPr sz="1200"/>
            </a:lvl6pPr>
            <a:lvl7pPr lvl="6" algn="l">
              <a:lnSpc>
                <a:spcPct val="140000"/>
              </a:lnSpc>
              <a:spcBef>
                <a:spcPts val="0"/>
              </a:spcBef>
              <a:spcAft>
                <a:spcPts val="0"/>
              </a:spcAft>
              <a:buSzPts val="1400"/>
              <a:buNone/>
              <a:defRPr sz="1200"/>
            </a:lvl7pPr>
            <a:lvl8pPr lvl="7" algn="l">
              <a:lnSpc>
                <a:spcPct val="140000"/>
              </a:lnSpc>
              <a:spcBef>
                <a:spcPts val="0"/>
              </a:spcBef>
              <a:spcAft>
                <a:spcPts val="0"/>
              </a:spcAft>
              <a:buSzPts val="1400"/>
              <a:buNone/>
              <a:defRPr sz="1200"/>
            </a:lvl8pPr>
            <a:lvl9pPr lvl="8" algn="l">
              <a:lnSpc>
                <a:spcPct val="140000"/>
              </a:lnSpc>
              <a:spcBef>
                <a:spcPts val="0"/>
              </a:spcBef>
              <a:spcAft>
                <a:spcPts val="0"/>
              </a:spcAft>
              <a:buSzPts val="1400"/>
              <a:buNone/>
              <a:defRPr sz="1200"/>
            </a:lvl9pPr>
          </a:lstStyle>
          <a:p/>
        </p:txBody>
      </p:sp>
      <p:sp>
        <p:nvSpPr>
          <p:cNvPr id="425" name="Google Shape;425;p123"/>
          <p:cNvSpPr txBox="1"/>
          <p:nvPr>
            <p:ph idx="5" type="subTitle"/>
          </p:nvPr>
        </p:nvSpPr>
        <p:spPr>
          <a:xfrm>
            <a:off x="8048050" y="2540600"/>
            <a:ext cx="3410400" cy="333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600"/>
              <a:buNone/>
              <a:defRPr sz="26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SzPts val="1400"/>
              <a:buNone/>
              <a:defRPr sz="2600">
                <a:solidFill>
                  <a:schemeClr val="accent1"/>
                </a:solidFill>
              </a:defRPr>
            </a:lvl2pPr>
            <a:lvl3pPr lvl="2" algn="l">
              <a:lnSpc>
                <a:spcPct val="100000"/>
              </a:lnSpc>
              <a:spcBef>
                <a:spcPts val="0"/>
              </a:spcBef>
              <a:spcAft>
                <a:spcPts val="0"/>
              </a:spcAft>
              <a:buSzPts val="1400"/>
              <a:buNone/>
              <a:defRPr sz="2600">
                <a:solidFill>
                  <a:schemeClr val="accent1"/>
                </a:solidFill>
              </a:defRPr>
            </a:lvl3pPr>
            <a:lvl4pPr lvl="3" algn="l">
              <a:lnSpc>
                <a:spcPct val="100000"/>
              </a:lnSpc>
              <a:spcBef>
                <a:spcPts val="0"/>
              </a:spcBef>
              <a:spcAft>
                <a:spcPts val="0"/>
              </a:spcAft>
              <a:buSzPts val="1400"/>
              <a:buNone/>
              <a:defRPr sz="2600">
                <a:solidFill>
                  <a:schemeClr val="accent1"/>
                </a:solidFill>
              </a:defRPr>
            </a:lvl4pPr>
            <a:lvl5pPr lvl="4" algn="l">
              <a:lnSpc>
                <a:spcPct val="100000"/>
              </a:lnSpc>
              <a:spcBef>
                <a:spcPts val="0"/>
              </a:spcBef>
              <a:spcAft>
                <a:spcPts val="0"/>
              </a:spcAft>
              <a:buSzPts val="1400"/>
              <a:buNone/>
              <a:defRPr sz="2600">
                <a:solidFill>
                  <a:schemeClr val="accent1"/>
                </a:solidFill>
              </a:defRPr>
            </a:lvl5pPr>
            <a:lvl6pPr lvl="5" algn="l">
              <a:lnSpc>
                <a:spcPct val="100000"/>
              </a:lnSpc>
              <a:spcBef>
                <a:spcPts val="0"/>
              </a:spcBef>
              <a:spcAft>
                <a:spcPts val="0"/>
              </a:spcAft>
              <a:buSzPts val="1400"/>
              <a:buNone/>
              <a:defRPr sz="2600">
                <a:solidFill>
                  <a:schemeClr val="accent1"/>
                </a:solidFill>
              </a:defRPr>
            </a:lvl6pPr>
            <a:lvl7pPr lvl="6" algn="l">
              <a:lnSpc>
                <a:spcPct val="100000"/>
              </a:lnSpc>
              <a:spcBef>
                <a:spcPts val="0"/>
              </a:spcBef>
              <a:spcAft>
                <a:spcPts val="0"/>
              </a:spcAft>
              <a:buSzPts val="1400"/>
              <a:buNone/>
              <a:defRPr sz="2600">
                <a:solidFill>
                  <a:schemeClr val="accent1"/>
                </a:solidFill>
              </a:defRPr>
            </a:lvl7pPr>
            <a:lvl8pPr lvl="7" algn="l">
              <a:lnSpc>
                <a:spcPct val="100000"/>
              </a:lnSpc>
              <a:spcBef>
                <a:spcPts val="0"/>
              </a:spcBef>
              <a:spcAft>
                <a:spcPts val="0"/>
              </a:spcAft>
              <a:buSzPts val="1400"/>
              <a:buNone/>
              <a:defRPr sz="2600">
                <a:solidFill>
                  <a:schemeClr val="accent1"/>
                </a:solidFill>
              </a:defRPr>
            </a:lvl8pPr>
            <a:lvl9pPr lvl="8" algn="l">
              <a:lnSpc>
                <a:spcPct val="100000"/>
              </a:lnSpc>
              <a:spcBef>
                <a:spcPts val="0"/>
              </a:spcBef>
              <a:spcAft>
                <a:spcPts val="0"/>
              </a:spcAft>
              <a:buSzPts val="1400"/>
              <a:buNone/>
              <a:defRPr sz="2600">
                <a:solidFill>
                  <a:schemeClr val="accent1"/>
                </a:solidFill>
              </a:defRPr>
            </a:lvl9pPr>
          </a:lstStyle>
          <a:p/>
        </p:txBody>
      </p:sp>
      <p:sp>
        <p:nvSpPr>
          <p:cNvPr id="426" name="Google Shape;426;p123"/>
          <p:cNvSpPr txBox="1"/>
          <p:nvPr>
            <p:ph idx="6" type="subTitle"/>
          </p:nvPr>
        </p:nvSpPr>
        <p:spPr>
          <a:xfrm>
            <a:off x="8048050" y="4676800"/>
            <a:ext cx="3410400" cy="7185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200"/>
            </a:lvl1pPr>
            <a:lvl2pPr lvl="1" algn="l">
              <a:lnSpc>
                <a:spcPct val="140000"/>
              </a:lnSpc>
              <a:spcBef>
                <a:spcPts val="0"/>
              </a:spcBef>
              <a:spcAft>
                <a:spcPts val="0"/>
              </a:spcAft>
              <a:buSzPts val="1400"/>
              <a:buNone/>
              <a:defRPr sz="1200"/>
            </a:lvl2pPr>
            <a:lvl3pPr lvl="2" algn="l">
              <a:lnSpc>
                <a:spcPct val="140000"/>
              </a:lnSpc>
              <a:spcBef>
                <a:spcPts val="0"/>
              </a:spcBef>
              <a:spcAft>
                <a:spcPts val="0"/>
              </a:spcAft>
              <a:buSzPts val="1400"/>
              <a:buNone/>
              <a:defRPr sz="1200"/>
            </a:lvl3pPr>
            <a:lvl4pPr lvl="3" algn="l">
              <a:lnSpc>
                <a:spcPct val="140000"/>
              </a:lnSpc>
              <a:spcBef>
                <a:spcPts val="0"/>
              </a:spcBef>
              <a:spcAft>
                <a:spcPts val="0"/>
              </a:spcAft>
              <a:buSzPts val="1400"/>
              <a:buNone/>
              <a:defRPr sz="1200"/>
            </a:lvl4pPr>
            <a:lvl5pPr lvl="4" algn="l">
              <a:lnSpc>
                <a:spcPct val="140000"/>
              </a:lnSpc>
              <a:spcBef>
                <a:spcPts val="0"/>
              </a:spcBef>
              <a:spcAft>
                <a:spcPts val="0"/>
              </a:spcAft>
              <a:buSzPts val="1400"/>
              <a:buNone/>
              <a:defRPr sz="1200"/>
            </a:lvl5pPr>
            <a:lvl6pPr lvl="5" algn="l">
              <a:lnSpc>
                <a:spcPct val="140000"/>
              </a:lnSpc>
              <a:spcBef>
                <a:spcPts val="0"/>
              </a:spcBef>
              <a:spcAft>
                <a:spcPts val="0"/>
              </a:spcAft>
              <a:buSzPts val="1400"/>
              <a:buNone/>
              <a:defRPr sz="1200"/>
            </a:lvl6pPr>
            <a:lvl7pPr lvl="6" algn="l">
              <a:lnSpc>
                <a:spcPct val="140000"/>
              </a:lnSpc>
              <a:spcBef>
                <a:spcPts val="0"/>
              </a:spcBef>
              <a:spcAft>
                <a:spcPts val="0"/>
              </a:spcAft>
              <a:buSzPts val="1400"/>
              <a:buNone/>
              <a:defRPr sz="1200"/>
            </a:lvl7pPr>
            <a:lvl8pPr lvl="7" algn="l">
              <a:lnSpc>
                <a:spcPct val="140000"/>
              </a:lnSpc>
              <a:spcBef>
                <a:spcPts val="0"/>
              </a:spcBef>
              <a:spcAft>
                <a:spcPts val="0"/>
              </a:spcAft>
              <a:buSzPts val="1400"/>
              <a:buNone/>
              <a:defRPr sz="1200"/>
            </a:lvl8pPr>
            <a:lvl9pPr lvl="8" algn="l">
              <a:lnSpc>
                <a:spcPct val="140000"/>
              </a:lnSpc>
              <a:spcBef>
                <a:spcPts val="0"/>
              </a:spcBef>
              <a:spcAft>
                <a:spcPts val="0"/>
              </a:spcAft>
              <a:buSzPts val="1400"/>
              <a:buNone/>
              <a:defRPr sz="1200"/>
            </a:lvl9pPr>
          </a:lstStyle>
          <a:p/>
        </p:txBody>
      </p:sp>
      <p:sp>
        <p:nvSpPr>
          <p:cNvPr id="427" name="Google Shape;427;p123"/>
          <p:cNvSpPr txBox="1"/>
          <p:nvPr>
            <p:ph idx="7" type="subTitle"/>
          </p:nvPr>
        </p:nvSpPr>
        <p:spPr>
          <a:xfrm>
            <a:off x="8048050" y="4318800"/>
            <a:ext cx="3410400" cy="333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600"/>
              <a:buNone/>
              <a:defRPr sz="2600">
                <a:solidFill>
                  <a:schemeClr val="accent2"/>
                </a:solidFill>
                <a:latin typeface="Red Hat Display"/>
                <a:ea typeface="Red Hat Display"/>
                <a:cs typeface="Red Hat Display"/>
                <a:sym typeface="Red Hat Display"/>
              </a:defRPr>
            </a:lvl1pPr>
            <a:lvl2pPr lvl="1" algn="l">
              <a:lnSpc>
                <a:spcPct val="100000"/>
              </a:lnSpc>
              <a:spcBef>
                <a:spcPts val="0"/>
              </a:spcBef>
              <a:spcAft>
                <a:spcPts val="0"/>
              </a:spcAft>
              <a:buSzPts val="1400"/>
              <a:buNone/>
              <a:defRPr sz="2600">
                <a:solidFill>
                  <a:schemeClr val="accent2"/>
                </a:solidFill>
              </a:defRPr>
            </a:lvl2pPr>
            <a:lvl3pPr lvl="2" algn="l">
              <a:lnSpc>
                <a:spcPct val="100000"/>
              </a:lnSpc>
              <a:spcBef>
                <a:spcPts val="0"/>
              </a:spcBef>
              <a:spcAft>
                <a:spcPts val="0"/>
              </a:spcAft>
              <a:buSzPts val="1400"/>
              <a:buNone/>
              <a:defRPr sz="2600">
                <a:solidFill>
                  <a:schemeClr val="accent2"/>
                </a:solidFill>
              </a:defRPr>
            </a:lvl3pPr>
            <a:lvl4pPr lvl="3" algn="l">
              <a:lnSpc>
                <a:spcPct val="100000"/>
              </a:lnSpc>
              <a:spcBef>
                <a:spcPts val="0"/>
              </a:spcBef>
              <a:spcAft>
                <a:spcPts val="0"/>
              </a:spcAft>
              <a:buSzPts val="1400"/>
              <a:buNone/>
              <a:defRPr sz="2600">
                <a:solidFill>
                  <a:schemeClr val="accent2"/>
                </a:solidFill>
              </a:defRPr>
            </a:lvl4pPr>
            <a:lvl5pPr lvl="4" algn="l">
              <a:lnSpc>
                <a:spcPct val="100000"/>
              </a:lnSpc>
              <a:spcBef>
                <a:spcPts val="0"/>
              </a:spcBef>
              <a:spcAft>
                <a:spcPts val="0"/>
              </a:spcAft>
              <a:buSzPts val="1400"/>
              <a:buNone/>
              <a:defRPr sz="2600">
                <a:solidFill>
                  <a:schemeClr val="accent2"/>
                </a:solidFill>
              </a:defRPr>
            </a:lvl5pPr>
            <a:lvl6pPr lvl="5" algn="l">
              <a:lnSpc>
                <a:spcPct val="100000"/>
              </a:lnSpc>
              <a:spcBef>
                <a:spcPts val="0"/>
              </a:spcBef>
              <a:spcAft>
                <a:spcPts val="0"/>
              </a:spcAft>
              <a:buSzPts val="1400"/>
              <a:buNone/>
              <a:defRPr sz="2600">
                <a:solidFill>
                  <a:schemeClr val="accent2"/>
                </a:solidFill>
              </a:defRPr>
            </a:lvl6pPr>
            <a:lvl7pPr lvl="6" algn="l">
              <a:lnSpc>
                <a:spcPct val="100000"/>
              </a:lnSpc>
              <a:spcBef>
                <a:spcPts val="0"/>
              </a:spcBef>
              <a:spcAft>
                <a:spcPts val="0"/>
              </a:spcAft>
              <a:buSzPts val="1400"/>
              <a:buNone/>
              <a:defRPr sz="2600">
                <a:solidFill>
                  <a:schemeClr val="accent2"/>
                </a:solidFill>
              </a:defRPr>
            </a:lvl7pPr>
            <a:lvl8pPr lvl="7" algn="l">
              <a:lnSpc>
                <a:spcPct val="100000"/>
              </a:lnSpc>
              <a:spcBef>
                <a:spcPts val="0"/>
              </a:spcBef>
              <a:spcAft>
                <a:spcPts val="0"/>
              </a:spcAft>
              <a:buSzPts val="1400"/>
              <a:buNone/>
              <a:defRPr sz="2600">
                <a:solidFill>
                  <a:schemeClr val="accent2"/>
                </a:solidFill>
              </a:defRPr>
            </a:lvl8pPr>
            <a:lvl9pPr lvl="8" algn="l">
              <a:lnSpc>
                <a:spcPct val="100000"/>
              </a:lnSpc>
              <a:spcBef>
                <a:spcPts val="0"/>
              </a:spcBef>
              <a:spcAft>
                <a:spcPts val="0"/>
              </a:spcAft>
              <a:buSzPts val="1400"/>
              <a:buNone/>
              <a:defRPr sz="2600">
                <a:solidFill>
                  <a:schemeClr val="accent2"/>
                </a:solidFill>
              </a:defRPr>
            </a:lvl9pPr>
          </a:lstStyle>
          <a:p/>
        </p:txBody>
      </p:sp>
      <p:sp>
        <p:nvSpPr>
          <p:cNvPr id="428" name="Google Shape;428;p123"/>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3"/>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3"/>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3"/>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3"/>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3"/>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3"/>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3"/>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3"/>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3"/>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3"/>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3"/>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3"/>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3"/>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3"/>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23"/>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3"/>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3"/>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3"/>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23"/>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3"/>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3"/>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23"/>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3"/>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3"/>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3"/>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23"/>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23"/>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3"/>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3"/>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3"/>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3"/>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23"/>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23"/>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23"/>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23"/>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23"/>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23"/>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23"/>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23"/>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23"/>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23"/>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23"/>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23"/>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23"/>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23"/>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3"/>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3"/>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3"/>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23"/>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3"/>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3"/>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3"/>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3"/>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3"/>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3"/>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3"/>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3"/>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3"/>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23"/>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23"/>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23"/>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23"/>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23"/>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23"/>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23"/>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23"/>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23"/>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23"/>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23"/>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23"/>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23"/>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23"/>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23"/>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23"/>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23"/>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23"/>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23"/>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23"/>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23"/>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23"/>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23"/>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23"/>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3"/>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23"/>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23"/>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23"/>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23"/>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23"/>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23"/>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23"/>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23"/>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23"/>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23"/>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23"/>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23"/>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23"/>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3"/>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23"/>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3"/>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23"/>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23"/>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23"/>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23"/>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23"/>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23"/>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23"/>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23"/>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3"/>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3"/>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23"/>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23"/>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3"/>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3"/>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23"/>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23"/>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23"/>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23"/>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23"/>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23"/>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23"/>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23"/>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23"/>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23"/>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23"/>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23"/>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23"/>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23"/>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23"/>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23"/>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23"/>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23"/>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23"/>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23"/>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23"/>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23"/>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23"/>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23"/>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23"/>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23"/>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23"/>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23"/>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23"/>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23"/>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23"/>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23"/>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3"/>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3"/>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3"/>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3"/>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23"/>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23"/>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23"/>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23"/>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23"/>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23"/>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23"/>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23"/>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23"/>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23"/>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23"/>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23"/>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3"/>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23"/>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23"/>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23"/>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23"/>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23"/>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23"/>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23"/>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23"/>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23"/>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23"/>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23"/>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23"/>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23"/>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23"/>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23"/>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23"/>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23"/>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23"/>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23"/>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3"/>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3"/>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3"/>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3"/>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3"/>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3"/>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3"/>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3"/>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3"/>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3"/>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3"/>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3"/>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3"/>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3"/>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3"/>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3"/>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3"/>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3"/>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9">
  <p:cSld name="CUSTOM_4_9">
    <p:spTree>
      <p:nvGrpSpPr>
        <p:cNvPr id="628" name="Shape 628"/>
        <p:cNvGrpSpPr/>
        <p:nvPr/>
      </p:nvGrpSpPr>
      <p:grpSpPr>
        <a:xfrm>
          <a:off x="0" y="0"/>
          <a:ext cx="0" cy="0"/>
          <a:chOff x="0" y="0"/>
          <a:chExt cx="0" cy="0"/>
        </a:xfrm>
      </p:grpSpPr>
      <p:sp>
        <p:nvSpPr>
          <p:cNvPr id="629" name="Google Shape;629;p12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0" name="Google Shape;630;p124"/>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631" name="Google Shape;631;p124"/>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632" name="Google Shape;632;p124"/>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633" name="Google Shape;633;p1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34" name="Google Shape;634;p12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35" name="Google Shape;635;p124"/>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636" name="Google Shape;636;p124"/>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637" name="Google Shape;637;p124"/>
          <p:cNvCxnSpPr/>
          <p:nvPr/>
        </p:nvCxnSpPr>
        <p:spPr>
          <a:xfrm>
            <a:off x="4307600" y="2776950"/>
            <a:ext cx="0" cy="2302500"/>
          </a:xfrm>
          <a:prstGeom prst="straightConnector1">
            <a:avLst/>
          </a:prstGeom>
          <a:noFill/>
          <a:ln cap="flat" cmpd="sng" w="9525">
            <a:solidFill>
              <a:schemeClr val="dk2"/>
            </a:solidFill>
            <a:prstDash val="dot"/>
            <a:round/>
            <a:headEnd len="sm" w="sm" type="none"/>
            <a:tailEnd len="sm" w="sm" type="none"/>
          </a:ln>
        </p:spPr>
      </p:cxnSp>
      <p:cxnSp>
        <p:nvCxnSpPr>
          <p:cNvPr id="638" name="Google Shape;638;p124"/>
          <p:cNvCxnSpPr/>
          <p:nvPr/>
        </p:nvCxnSpPr>
        <p:spPr>
          <a:xfrm>
            <a:off x="7890550" y="2776950"/>
            <a:ext cx="0" cy="2302500"/>
          </a:xfrm>
          <a:prstGeom prst="straightConnector1">
            <a:avLst/>
          </a:prstGeom>
          <a:noFill/>
          <a:ln cap="flat" cmpd="sng" w="9525">
            <a:solidFill>
              <a:schemeClr val="dk2"/>
            </a:solidFill>
            <a:prstDash val="dot"/>
            <a:round/>
            <a:headEnd len="sm" w="sm" type="none"/>
            <a:tailEnd len="sm" w="sm" type="none"/>
          </a:ln>
        </p:spPr>
      </p:cxnSp>
      <p:sp>
        <p:nvSpPr>
          <p:cNvPr id="639" name="Google Shape;639;p124"/>
          <p:cNvSpPr txBox="1"/>
          <p:nvPr>
            <p:ph idx="4" type="subTitle"/>
          </p:nvPr>
        </p:nvSpPr>
        <p:spPr>
          <a:xfrm>
            <a:off x="1140925" y="4681050"/>
            <a:ext cx="2750400" cy="426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sp>
        <p:nvSpPr>
          <p:cNvPr id="640" name="Google Shape;640;p124"/>
          <p:cNvSpPr txBox="1"/>
          <p:nvPr>
            <p:ph idx="5" type="subTitle"/>
          </p:nvPr>
        </p:nvSpPr>
        <p:spPr>
          <a:xfrm>
            <a:off x="1140925" y="2813710"/>
            <a:ext cx="2750400" cy="1548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p:txBody>
      </p:sp>
      <p:sp>
        <p:nvSpPr>
          <p:cNvPr id="641" name="Google Shape;641;p124"/>
          <p:cNvSpPr txBox="1"/>
          <p:nvPr>
            <p:ph idx="6" type="subTitle"/>
          </p:nvPr>
        </p:nvSpPr>
        <p:spPr>
          <a:xfrm>
            <a:off x="4723875" y="2813710"/>
            <a:ext cx="2750400" cy="1548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p:txBody>
      </p:sp>
      <p:sp>
        <p:nvSpPr>
          <p:cNvPr id="642" name="Google Shape;642;p124"/>
          <p:cNvSpPr txBox="1"/>
          <p:nvPr>
            <p:ph idx="7" type="subTitle"/>
          </p:nvPr>
        </p:nvSpPr>
        <p:spPr>
          <a:xfrm>
            <a:off x="8306825" y="2813710"/>
            <a:ext cx="2750400" cy="15483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p:txBody>
      </p:sp>
      <p:sp>
        <p:nvSpPr>
          <p:cNvPr id="643" name="Google Shape;643;p124"/>
          <p:cNvSpPr txBox="1"/>
          <p:nvPr>
            <p:ph idx="8" type="subTitle"/>
          </p:nvPr>
        </p:nvSpPr>
        <p:spPr>
          <a:xfrm>
            <a:off x="4720800" y="4681050"/>
            <a:ext cx="2750400" cy="426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sp>
        <p:nvSpPr>
          <p:cNvPr id="644" name="Google Shape;644;p124"/>
          <p:cNvSpPr txBox="1"/>
          <p:nvPr>
            <p:ph idx="9" type="subTitle"/>
          </p:nvPr>
        </p:nvSpPr>
        <p:spPr>
          <a:xfrm>
            <a:off x="8306825" y="4681050"/>
            <a:ext cx="2750400" cy="426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pic>
        <p:nvPicPr>
          <p:cNvPr id="645" name="Google Shape;645;p124"/>
          <p:cNvPicPr preferRelativeResize="0"/>
          <p:nvPr/>
        </p:nvPicPr>
        <p:blipFill rotWithShape="1">
          <a:blip r:embed="rId3">
            <a:alphaModFix/>
          </a:blip>
          <a:srcRect b="0" l="0" r="0" t="0"/>
          <a:stretch/>
        </p:blipFill>
        <p:spPr>
          <a:xfrm>
            <a:off x="1044805" y="2217196"/>
            <a:ext cx="553219" cy="553200"/>
          </a:xfrm>
          <a:prstGeom prst="rect">
            <a:avLst/>
          </a:prstGeom>
          <a:noFill/>
          <a:ln>
            <a:noFill/>
          </a:ln>
        </p:spPr>
      </p:pic>
      <p:pic>
        <p:nvPicPr>
          <p:cNvPr id="646" name="Google Shape;646;p124"/>
          <p:cNvPicPr preferRelativeResize="0"/>
          <p:nvPr/>
        </p:nvPicPr>
        <p:blipFill rotWithShape="1">
          <a:blip r:embed="rId3">
            <a:alphaModFix/>
          </a:blip>
          <a:srcRect b="0" l="0" r="0" t="0"/>
          <a:stretch/>
        </p:blipFill>
        <p:spPr>
          <a:xfrm>
            <a:off x="4627759" y="2217196"/>
            <a:ext cx="553219" cy="553200"/>
          </a:xfrm>
          <a:prstGeom prst="rect">
            <a:avLst/>
          </a:prstGeom>
          <a:noFill/>
          <a:ln>
            <a:noFill/>
          </a:ln>
        </p:spPr>
      </p:pic>
      <p:pic>
        <p:nvPicPr>
          <p:cNvPr id="647" name="Google Shape;647;p124"/>
          <p:cNvPicPr preferRelativeResize="0"/>
          <p:nvPr/>
        </p:nvPicPr>
        <p:blipFill rotWithShape="1">
          <a:blip r:embed="rId3">
            <a:alphaModFix/>
          </a:blip>
          <a:srcRect b="0" l="0" r="0" t="0"/>
          <a:stretch/>
        </p:blipFill>
        <p:spPr>
          <a:xfrm>
            <a:off x="8210712" y="2217196"/>
            <a:ext cx="553219" cy="553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
  <p:cSld name="CUSTOM_2_1">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89"/>
          <p:cNvSpPr txBox="1"/>
          <p:nvPr>
            <p:ph type="title"/>
          </p:nvPr>
        </p:nvSpPr>
        <p:spPr>
          <a:xfrm>
            <a:off x="447775" y="1084561"/>
            <a:ext cx="6825000" cy="2105100"/>
          </a:xfrm>
          <a:prstGeom prst="rect">
            <a:avLst/>
          </a:prstGeom>
          <a:noFill/>
          <a:ln>
            <a:noFill/>
          </a:ln>
        </p:spPr>
        <p:txBody>
          <a:bodyPr anchorCtr="0" anchor="t" bIns="91425" lIns="438900" spcFirstLastPara="1" rIns="91425" wrap="square" tIns="91425">
            <a:noAutofit/>
          </a:bodyPr>
          <a:lstStyle>
            <a:lvl1pPr lvl="0"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SzPts val="3400"/>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40" name="Google Shape;40;p89"/>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cxnSp>
        <p:nvCxnSpPr>
          <p:cNvPr id="41" name="Google Shape;41;p89"/>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42" name="Google Shape;42;p8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43" name="Google Shape;43;p89"/>
          <p:cNvSpPr txBox="1"/>
          <p:nvPr>
            <p:ph idx="2" type="subTitle"/>
          </p:nvPr>
        </p:nvSpPr>
        <p:spPr>
          <a:xfrm>
            <a:off x="9251450" y="1743719"/>
            <a:ext cx="2124300" cy="33090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400">
                <a:solidFill>
                  <a:schemeClr val="lt1"/>
                </a:solidFill>
              </a:defRPr>
            </a:lvl1pPr>
            <a:lvl2pPr lvl="1" algn="l">
              <a:lnSpc>
                <a:spcPct val="174000"/>
              </a:lnSpc>
              <a:spcBef>
                <a:spcPts val="0"/>
              </a:spcBef>
              <a:spcAft>
                <a:spcPts val="0"/>
              </a:spcAft>
              <a:buSzPts val="1400"/>
              <a:buNone/>
              <a:defRPr sz="1400">
                <a:solidFill>
                  <a:schemeClr val="lt1"/>
                </a:solidFill>
              </a:defRPr>
            </a:lvl2pPr>
            <a:lvl3pPr lvl="2" algn="l">
              <a:lnSpc>
                <a:spcPct val="174000"/>
              </a:lnSpc>
              <a:spcBef>
                <a:spcPts val="0"/>
              </a:spcBef>
              <a:spcAft>
                <a:spcPts val="0"/>
              </a:spcAft>
              <a:buSzPts val="1400"/>
              <a:buNone/>
              <a:defRPr sz="1400">
                <a:solidFill>
                  <a:schemeClr val="lt1"/>
                </a:solidFill>
              </a:defRPr>
            </a:lvl3pPr>
            <a:lvl4pPr lvl="3" algn="l">
              <a:lnSpc>
                <a:spcPct val="174000"/>
              </a:lnSpc>
              <a:spcBef>
                <a:spcPts val="0"/>
              </a:spcBef>
              <a:spcAft>
                <a:spcPts val="0"/>
              </a:spcAft>
              <a:buSzPts val="1400"/>
              <a:buNone/>
              <a:defRPr sz="1400">
                <a:solidFill>
                  <a:schemeClr val="lt1"/>
                </a:solidFill>
              </a:defRPr>
            </a:lvl4pPr>
            <a:lvl5pPr lvl="4" algn="l">
              <a:lnSpc>
                <a:spcPct val="174000"/>
              </a:lnSpc>
              <a:spcBef>
                <a:spcPts val="0"/>
              </a:spcBef>
              <a:spcAft>
                <a:spcPts val="0"/>
              </a:spcAft>
              <a:buSzPts val="1400"/>
              <a:buNone/>
              <a:defRPr sz="1400">
                <a:solidFill>
                  <a:schemeClr val="lt1"/>
                </a:solidFill>
              </a:defRPr>
            </a:lvl5pPr>
            <a:lvl6pPr lvl="5" algn="l">
              <a:lnSpc>
                <a:spcPct val="174000"/>
              </a:lnSpc>
              <a:spcBef>
                <a:spcPts val="0"/>
              </a:spcBef>
              <a:spcAft>
                <a:spcPts val="0"/>
              </a:spcAft>
              <a:buSzPts val="1400"/>
              <a:buNone/>
              <a:defRPr sz="1400">
                <a:solidFill>
                  <a:schemeClr val="lt1"/>
                </a:solidFill>
              </a:defRPr>
            </a:lvl6pPr>
            <a:lvl7pPr lvl="6" algn="l">
              <a:lnSpc>
                <a:spcPct val="174000"/>
              </a:lnSpc>
              <a:spcBef>
                <a:spcPts val="0"/>
              </a:spcBef>
              <a:spcAft>
                <a:spcPts val="0"/>
              </a:spcAft>
              <a:buSzPts val="1400"/>
              <a:buNone/>
              <a:defRPr sz="1400">
                <a:solidFill>
                  <a:schemeClr val="lt1"/>
                </a:solidFill>
              </a:defRPr>
            </a:lvl7pPr>
            <a:lvl8pPr lvl="7" algn="l">
              <a:lnSpc>
                <a:spcPct val="174000"/>
              </a:lnSpc>
              <a:spcBef>
                <a:spcPts val="0"/>
              </a:spcBef>
              <a:spcAft>
                <a:spcPts val="0"/>
              </a:spcAft>
              <a:buSzPts val="1400"/>
              <a:buNone/>
              <a:defRPr sz="1400">
                <a:solidFill>
                  <a:schemeClr val="lt1"/>
                </a:solidFill>
              </a:defRPr>
            </a:lvl8pPr>
            <a:lvl9pPr lvl="8" algn="l">
              <a:lnSpc>
                <a:spcPct val="174000"/>
              </a:lnSpc>
              <a:spcBef>
                <a:spcPts val="0"/>
              </a:spcBef>
              <a:spcAft>
                <a:spcPts val="0"/>
              </a:spcAft>
              <a:buSzPts val="1400"/>
              <a:buNone/>
              <a:defRPr sz="1400">
                <a:solidFill>
                  <a:schemeClr val="lt1"/>
                </a:solidFill>
              </a:defRPr>
            </a:lvl9pPr>
          </a:lstStyle>
          <a:p/>
        </p:txBody>
      </p:sp>
      <p:pic>
        <p:nvPicPr>
          <p:cNvPr id="44" name="Google Shape;44;p89"/>
          <p:cNvPicPr preferRelativeResize="0"/>
          <p:nvPr/>
        </p:nvPicPr>
        <p:blipFill rotWithShape="1">
          <a:blip r:embed="rId3">
            <a:alphaModFix/>
          </a:blip>
          <a:srcRect b="0" l="0" r="0" t="0"/>
          <a:stretch/>
        </p:blipFill>
        <p:spPr>
          <a:xfrm>
            <a:off x="10711279" y="6312505"/>
            <a:ext cx="975850" cy="229612"/>
          </a:xfrm>
          <a:prstGeom prst="rect">
            <a:avLst/>
          </a:prstGeom>
          <a:noFill/>
          <a:ln>
            <a:noFill/>
          </a:ln>
        </p:spPr>
      </p:pic>
      <p:sp>
        <p:nvSpPr>
          <p:cNvPr id="45" name="Google Shape;45;p8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8">
  <p:cSld name="CUSTOM_4_8">
    <p:spTree>
      <p:nvGrpSpPr>
        <p:cNvPr id="648" name="Shape 648"/>
        <p:cNvGrpSpPr/>
        <p:nvPr/>
      </p:nvGrpSpPr>
      <p:grpSpPr>
        <a:xfrm>
          <a:off x="0" y="0"/>
          <a:ext cx="0" cy="0"/>
          <a:chOff x="0" y="0"/>
          <a:chExt cx="0" cy="0"/>
        </a:xfrm>
      </p:grpSpPr>
      <p:sp>
        <p:nvSpPr>
          <p:cNvPr id="649" name="Google Shape;649;p12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50" name="Google Shape;650;p125"/>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651" name="Google Shape;651;p125"/>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652" name="Google Shape;652;p125"/>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653" name="Google Shape;653;p1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4" name="Google Shape;654;p12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55" name="Google Shape;655;p125"/>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656" name="Google Shape;656;p125"/>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657" name="Google Shape;657;p125"/>
          <p:cNvCxnSpPr/>
          <p:nvPr/>
        </p:nvCxnSpPr>
        <p:spPr>
          <a:xfrm>
            <a:off x="6098909" y="2796200"/>
            <a:ext cx="0" cy="2923500"/>
          </a:xfrm>
          <a:prstGeom prst="straightConnector1">
            <a:avLst/>
          </a:prstGeom>
          <a:noFill/>
          <a:ln cap="flat" cmpd="sng" w="9525">
            <a:solidFill>
              <a:schemeClr val="dk2"/>
            </a:solidFill>
            <a:prstDash val="dot"/>
            <a:round/>
            <a:headEnd len="sm" w="sm" type="none"/>
            <a:tailEnd len="sm" w="sm" type="none"/>
          </a:ln>
        </p:spPr>
      </p:cxnSp>
      <p:sp>
        <p:nvSpPr>
          <p:cNvPr id="658" name="Google Shape;658;p125"/>
          <p:cNvSpPr txBox="1"/>
          <p:nvPr>
            <p:ph idx="4" type="subTitle"/>
          </p:nvPr>
        </p:nvSpPr>
        <p:spPr>
          <a:xfrm>
            <a:off x="1343125" y="5036725"/>
            <a:ext cx="4398000" cy="426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sp>
        <p:nvSpPr>
          <p:cNvPr id="659" name="Google Shape;659;p125"/>
          <p:cNvSpPr txBox="1"/>
          <p:nvPr>
            <p:ph idx="5" type="subTitle"/>
          </p:nvPr>
        </p:nvSpPr>
        <p:spPr>
          <a:xfrm>
            <a:off x="1343125" y="2848100"/>
            <a:ext cx="4398000" cy="1861500"/>
          </a:xfrm>
          <a:prstGeom prst="rect">
            <a:avLst/>
          </a:prstGeom>
          <a:noFill/>
          <a:ln>
            <a:noFill/>
          </a:ln>
        </p:spPr>
        <p:txBody>
          <a:bodyPr anchorCtr="0" anchor="t" bIns="0" lIns="0" spcFirstLastPara="1" rIns="0" wrap="square" tIns="0">
            <a:noAutofit/>
          </a:bodyPr>
          <a:lstStyle>
            <a:lvl1pPr lvl="0" algn="l">
              <a:lnSpc>
                <a:spcPct val="150000"/>
              </a:lnSpc>
              <a:spcBef>
                <a:spcPts val="0"/>
              </a:spcBef>
              <a:spcAft>
                <a:spcPts val="0"/>
              </a:spcAft>
              <a:buSzPts val="1600"/>
              <a:buNone/>
              <a:defRPr/>
            </a:lvl1pPr>
            <a:lvl2pPr lvl="1" algn="l">
              <a:lnSpc>
                <a:spcPct val="150000"/>
              </a:lnSpc>
              <a:spcBef>
                <a:spcPts val="0"/>
              </a:spcBef>
              <a:spcAft>
                <a:spcPts val="0"/>
              </a:spcAft>
              <a:buSzPts val="14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400"/>
              <a:buNone/>
              <a:defRPr/>
            </a:lvl4pPr>
            <a:lvl5pPr lvl="4" algn="l">
              <a:lnSpc>
                <a:spcPct val="150000"/>
              </a:lnSpc>
              <a:spcBef>
                <a:spcPts val="0"/>
              </a:spcBef>
              <a:spcAft>
                <a:spcPts val="0"/>
              </a:spcAft>
              <a:buSzPts val="1400"/>
              <a:buNone/>
              <a:defRPr/>
            </a:lvl5pPr>
            <a:lvl6pPr lvl="5" algn="l">
              <a:lnSpc>
                <a:spcPct val="150000"/>
              </a:lnSpc>
              <a:spcBef>
                <a:spcPts val="0"/>
              </a:spcBef>
              <a:spcAft>
                <a:spcPts val="0"/>
              </a:spcAft>
              <a:buSzPts val="1400"/>
              <a:buNone/>
              <a:defRPr/>
            </a:lvl6pPr>
            <a:lvl7pPr lvl="6" algn="l">
              <a:lnSpc>
                <a:spcPct val="150000"/>
              </a:lnSpc>
              <a:spcBef>
                <a:spcPts val="0"/>
              </a:spcBef>
              <a:spcAft>
                <a:spcPts val="0"/>
              </a:spcAft>
              <a:buSzPts val="1400"/>
              <a:buNone/>
              <a:defRPr/>
            </a:lvl7pPr>
            <a:lvl8pPr lvl="7" algn="l">
              <a:lnSpc>
                <a:spcPct val="150000"/>
              </a:lnSpc>
              <a:spcBef>
                <a:spcPts val="0"/>
              </a:spcBef>
              <a:spcAft>
                <a:spcPts val="0"/>
              </a:spcAft>
              <a:buSzPts val="1400"/>
              <a:buNone/>
              <a:defRPr/>
            </a:lvl8pPr>
            <a:lvl9pPr lvl="8" algn="l">
              <a:lnSpc>
                <a:spcPct val="150000"/>
              </a:lnSpc>
              <a:spcBef>
                <a:spcPts val="0"/>
              </a:spcBef>
              <a:spcAft>
                <a:spcPts val="0"/>
              </a:spcAft>
              <a:buSzPts val="1400"/>
              <a:buNone/>
              <a:defRPr/>
            </a:lvl9pPr>
          </a:lstStyle>
          <a:p/>
        </p:txBody>
      </p:sp>
      <p:sp>
        <p:nvSpPr>
          <p:cNvPr id="660" name="Google Shape;660;p125"/>
          <p:cNvSpPr txBox="1"/>
          <p:nvPr>
            <p:ph idx="6" type="subTitle"/>
          </p:nvPr>
        </p:nvSpPr>
        <p:spPr>
          <a:xfrm>
            <a:off x="6529325" y="5036725"/>
            <a:ext cx="4398000" cy="426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200"/>
            </a:lvl1pPr>
            <a:lvl2pPr lvl="1" algn="l">
              <a:lnSpc>
                <a:spcPct val="115000"/>
              </a:lnSpc>
              <a:spcBef>
                <a:spcPts val="0"/>
              </a:spcBef>
              <a:spcAft>
                <a:spcPts val="0"/>
              </a:spcAft>
              <a:buSzPts val="1400"/>
              <a:buNone/>
              <a:defRPr sz="1200"/>
            </a:lvl2pPr>
            <a:lvl3pPr lvl="2" algn="l">
              <a:lnSpc>
                <a:spcPct val="115000"/>
              </a:lnSpc>
              <a:spcBef>
                <a:spcPts val="0"/>
              </a:spcBef>
              <a:spcAft>
                <a:spcPts val="0"/>
              </a:spcAft>
              <a:buSzPts val="1400"/>
              <a:buNone/>
              <a:defRPr sz="1200"/>
            </a:lvl3pPr>
            <a:lvl4pPr lvl="3" algn="l">
              <a:lnSpc>
                <a:spcPct val="115000"/>
              </a:lnSpc>
              <a:spcBef>
                <a:spcPts val="0"/>
              </a:spcBef>
              <a:spcAft>
                <a:spcPts val="0"/>
              </a:spcAft>
              <a:buSzPts val="1400"/>
              <a:buNone/>
              <a:defRPr sz="1200"/>
            </a:lvl4pPr>
            <a:lvl5pPr lvl="4" algn="l">
              <a:lnSpc>
                <a:spcPct val="115000"/>
              </a:lnSpc>
              <a:spcBef>
                <a:spcPts val="0"/>
              </a:spcBef>
              <a:spcAft>
                <a:spcPts val="0"/>
              </a:spcAft>
              <a:buSzPts val="1400"/>
              <a:buNone/>
              <a:defRPr sz="1200"/>
            </a:lvl5pPr>
            <a:lvl6pPr lvl="5" algn="l">
              <a:lnSpc>
                <a:spcPct val="115000"/>
              </a:lnSpc>
              <a:spcBef>
                <a:spcPts val="0"/>
              </a:spcBef>
              <a:spcAft>
                <a:spcPts val="0"/>
              </a:spcAft>
              <a:buSzPts val="1400"/>
              <a:buNone/>
              <a:defRPr sz="1200"/>
            </a:lvl6pPr>
            <a:lvl7pPr lvl="6" algn="l">
              <a:lnSpc>
                <a:spcPct val="115000"/>
              </a:lnSpc>
              <a:spcBef>
                <a:spcPts val="0"/>
              </a:spcBef>
              <a:spcAft>
                <a:spcPts val="0"/>
              </a:spcAft>
              <a:buSzPts val="1400"/>
              <a:buNone/>
              <a:defRPr sz="1200"/>
            </a:lvl7pPr>
            <a:lvl8pPr lvl="7" algn="l">
              <a:lnSpc>
                <a:spcPct val="115000"/>
              </a:lnSpc>
              <a:spcBef>
                <a:spcPts val="0"/>
              </a:spcBef>
              <a:spcAft>
                <a:spcPts val="0"/>
              </a:spcAft>
              <a:buSzPts val="1400"/>
              <a:buNone/>
              <a:defRPr sz="1200"/>
            </a:lvl8pPr>
            <a:lvl9pPr lvl="8" algn="l">
              <a:lnSpc>
                <a:spcPct val="115000"/>
              </a:lnSpc>
              <a:spcBef>
                <a:spcPts val="0"/>
              </a:spcBef>
              <a:spcAft>
                <a:spcPts val="0"/>
              </a:spcAft>
              <a:buSzPts val="1400"/>
              <a:buNone/>
              <a:defRPr sz="1200"/>
            </a:lvl9pPr>
          </a:lstStyle>
          <a:p/>
        </p:txBody>
      </p:sp>
      <p:sp>
        <p:nvSpPr>
          <p:cNvPr id="661" name="Google Shape;661;p125"/>
          <p:cNvSpPr txBox="1"/>
          <p:nvPr>
            <p:ph idx="7" type="subTitle"/>
          </p:nvPr>
        </p:nvSpPr>
        <p:spPr>
          <a:xfrm>
            <a:off x="6529325" y="2848100"/>
            <a:ext cx="4398000" cy="1861500"/>
          </a:xfrm>
          <a:prstGeom prst="rect">
            <a:avLst/>
          </a:prstGeom>
          <a:noFill/>
          <a:ln>
            <a:noFill/>
          </a:ln>
        </p:spPr>
        <p:txBody>
          <a:bodyPr anchorCtr="0" anchor="t" bIns="0" lIns="0" spcFirstLastPara="1" rIns="0" wrap="square" tIns="0">
            <a:noAutofit/>
          </a:bodyPr>
          <a:lstStyle>
            <a:lvl1pPr lvl="0" algn="l">
              <a:lnSpc>
                <a:spcPct val="150000"/>
              </a:lnSpc>
              <a:spcBef>
                <a:spcPts val="0"/>
              </a:spcBef>
              <a:spcAft>
                <a:spcPts val="0"/>
              </a:spcAft>
              <a:buSzPts val="1600"/>
              <a:buNone/>
              <a:defRPr/>
            </a:lvl1pPr>
            <a:lvl2pPr lvl="1" algn="l">
              <a:lnSpc>
                <a:spcPct val="150000"/>
              </a:lnSpc>
              <a:spcBef>
                <a:spcPts val="0"/>
              </a:spcBef>
              <a:spcAft>
                <a:spcPts val="0"/>
              </a:spcAft>
              <a:buSzPts val="14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400"/>
              <a:buNone/>
              <a:defRPr/>
            </a:lvl4pPr>
            <a:lvl5pPr lvl="4" algn="l">
              <a:lnSpc>
                <a:spcPct val="150000"/>
              </a:lnSpc>
              <a:spcBef>
                <a:spcPts val="0"/>
              </a:spcBef>
              <a:spcAft>
                <a:spcPts val="0"/>
              </a:spcAft>
              <a:buSzPts val="1400"/>
              <a:buNone/>
              <a:defRPr/>
            </a:lvl5pPr>
            <a:lvl6pPr lvl="5" algn="l">
              <a:lnSpc>
                <a:spcPct val="150000"/>
              </a:lnSpc>
              <a:spcBef>
                <a:spcPts val="0"/>
              </a:spcBef>
              <a:spcAft>
                <a:spcPts val="0"/>
              </a:spcAft>
              <a:buSzPts val="1400"/>
              <a:buNone/>
              <a:defRPr/>
            </a:lvl6pPr>
            <a:lvl7pPr lvl="6" algn="l">
              <a:lnSpc>
                <a:spcPct val="150000"/>
              </a:lnSpc>
              <a:spcBef>
                <a:spcPts val="0"/>
              </a:spcBef>
              <a:spcAft>
                <a:spcPts val="0"/>
              </a:spcAft>
              <a:buSzPts val="1400"/>
              <a:buNone/>
              <a:defRPr/>
            </a:lvl7pPr>
            <a:lvl8pPr lvl="7" algn="l">
              <a:lnSpc>
                <a:spcPct val="150000"/>
              </a:lnSpc>
              <a:spcBef>
                <a:spcPts val="0"/>
              </a:spcBef>
              <a:spcAft>
                <a:spcPts val="0"/>
              </a:spcAft>
              <a:buSzPts val="1400"/>
              <a:buNone/>
              <a:defRPr/>
            </a:lvl8pPr>
            <a:lvl9pPr lvl="8" algn="l">
              <a:lnSpc>
                <a:spcPct val="150000"/>
              </a:lnSpc>
              <a:spcBef>
                <a:spcPts val="0"/>
              </a:spcBef>
              <a:spcAft>
                <a:spcPts val="0"/>
              </a:spcAft>
              <a:buSzPts val="1400"/>
              <a:buNone/>
              <a:defRPr/>
            </a:lvl9pPr>
          </a:lstStyle>
          <a:p/>
        </p:txBody>
      </p:sp>
      <p:pic>
        <p:nvPicPr>
          <p:cNvPr id="662" name="Google Shape;662;p125"/>
          <p:cNvPicPr preferRelativeResize="0"/>
          <p:nvPr/>
        </p:nvPicPr>
        <p:blipFill rotWithShape="1">
          <a:blip r:embed="rId3">
            <a:alphaModFix/>
          </a:blip>
          <a:srcRect b="0" l="0" r="0" t="0"/>
          <a:stretch/>
        </p:blipFill>
        <p:spPr>
          <a:xfrm>
            <a:off x="1227082" y="2044890"/>
            <a:ext cx="731700" cy="731684"/>
          </a:xfrm>
          <a:prstGeom prst="rect">
            <a:avLst/>
          </a:prstGeom>
          <a:noFill/>
          <a:ln>
            <a:noFill/>
          </a:ln>
        </p:spPr>
      </p:pic>
      <p:pic>
        <p:nvPicPr>
          <p:cNvPr id="663" name="Google Shape;663;p125"/>
          <p:cNvPicPr preferRelativeResize="0"/>
          <p:nvPr/>
        </p:nvPicPr>
        <p:blipFill rotWithShape="1">
          <a:blip r:embed="rId3">
            <a:alphaModFix/>
          </a:blip>
          <a:srcRect b="0" l="0" r="0" t="0"/>
          <a:stretch/>
        </p:blipFill>
        <p:spPr>
          <a:xfrm>
            <a:off x="6413282" y="2044890"/>
            <a:ext cx="731700" cy="731684"/>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7">
  <p:cSld name="CUSTOM_4_7">
    <p:spTree>
      <p:nvGrpSpPr>
        <p:cNvPr id="664" name="Shape 664"/>
        <p:cNvGrpSpPr/>
        <p:nvPr/>
      </p:nvGrpSpPr>
      <p:grpSpPr>
        <a:xfrm>
          <a:off x="0" y="0"/>
          <a:ext cx="0" cy="0"/>
          <a:chOff x="0" y="0"/>
          <a:chExt cx="0" cy="0"/>
        </a:xfrm>
      </p:grpSpPr>
      <p:sp>
        <p:nvSpPr>
          <p:cNvPr id="665" name="Google Shape;665;p12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66" name="Google Shape;666;p126"/>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667" name="Google Shape;667;p126"/>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668" name="Google Shape;668;p1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9" name="Google Shape;669;p12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70" name="Google Shape;670;p126"/>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671" name="Google Shape;671;p126"/>
          <p:cNvSpPr txBox="1"/>
          <p:nvPr>
            <p:ph type="title"/>
          </p:nvPr>
        </p:nvSpPr>
        <p:spPr>
          <a:xfrm>
            <a:off x="4465550" y="1455375"/>
            <a:ext cx="6724800" cy="32004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3400"/>
              <a:buNone/>
              <a:defRPr sz="2600"/>
            </a:lvl1pPr>
            <a:lvl2pPr lvl="1" algn="l">
              <a:lnSpc>
                <a:spcPct val="115000"/>
              </a:lnSpc>
              <a:spcBef>
                <a:spcPts val="0"/>
              </a:spcBef>
              <a:spcAft>
                <a:spcPts val="0"/>
              </a:spcAft>
              <a:buSzPts val="3400"/>
              <a:buNone/>
              <a:defRPr sz="2600"/>
            </a:lvl2pPr>
            <a:lvl3pPr lvl="2" algn="l">
              <a:lnSpc>
                <a:spcPct val="115000"/>
              </a:lnSpc>
              <a:spcBef>
                <a:spcPts val="0"/>
              </a:spcBef>
              <a:spcAft>
                <a:spcPts val="0"/>
              </a:spcAft>
              <a:buSzPts val="3400"/>
              <a:buNone/>
              <a:defRPr sz="2600"/>
            </a:lvl3pPr>
            <a:lvl4pPr lvl="3" algn="l">
              <a:lnSpc>
                <a:spcPct val="115000"/>
              </a:lnSpc>
              <a:spcBef>
                <a:spcPts val="0"/>
              </a:spcBef>
              <a:spcAft>
                <a:spcPts val="0"/>
              </a:spcAft>
              <a:buSzPts val="3400"/>
              <a:buNone/>
              <a:defRPr sz="2600"/>
            </a:lvl4pPr>
            <a:lvl5pPr lvl="4" algn="l">
              <a:lnSpc>
                <a:spcPct val="115000"/>
              </a:lnSpc>
              <a:spcBef>
                <a:spcPts val="0"/>
              </a:spcBef>
              <a:spcAft>
                <a:spcPts val="0"/>
              </a:spcAft>
              <a:buSzPts val="3400"/>
              <a:buNone/>
              <a:defRPr sz="2600"/>
            </a:lvl5pPr>
            <a:lvl6pPr lvl="5" algn="l">
              <a:lnSpc>
                <a:spcPct val="115000"/>
              </a:lnSpc>
              <a:spcBef>
                <a:spcPts val="0"/>
              </a:spcBef>
              <a:spcAft>
                <a:spcPts val="0"/>
              </a:spcAft>
              <a:buSzPts val="3400"/>
              <a:buNone/>
              <a:defRPr sz="2600"/>
            </a:lvl6pPr>
            <a:lvl7pPr lvl="6" algn="l">
              <a:lnSpc>
                <a:spcPct val="115000"/>
              </a:lnSpc>
              <a:spcBef>
                <a:spcPts val="0"/>
              </a:spcBef>
              <a:spcAft>
                <a:spcPts val="0"/>
              </a:spcAft>
              <a:buSzPts val="3400"/>
              <a:buNone/>
              <a:defRPr sz="2600"/>
            </a:lvl7pPr>
            <a:lvl8pPr lvl="7" algn="l">
              <a:lnSpc>
                <a:spcPct val="115000"/>
              </a:lnSpc>
              <a:spcBef>
                <a:spcPts val="0"/>
              </a:spcBef>
              <a:spcAft>
                <a:spcPts val="0"/>
              </a:spcAft>
              <a:buSzPts val="3400"/>
              <a:buNone/>
              <a:defRPr sz="2600"/>
            </a:lvl8pPr>
            <a:lvl9pPr lvl="8" algn="l">
              <a:lnSpc>
                <a:spcPct val="115000"/>
              </a:lnSpc>
              <a:spcBef>
                <a:spcPts val="0"/>
              </a:spcBef>
              <a:spcAft>
                <a:spcPts val="0"/>
              </a:spcAft>
              <a:buSzPts val="3400"/>
              <a:buNone/>
              <a:defRPr sz="2600"/>
            </a:lvl9pPr>
          </a:lstStyle>
          <a:p/>
        </p:txBody>
      </p:sp>
      <p:sp>
        <p:nvSpPr>
          <p:cNvPr id="672" name="Google Shape;672;p126"/>
          <p:cNvSpPr txBox="1"/>
          <p:nvPr>
            <p:ph idx="3" type="subTitle"/>
          </p:nvPr>
        </p:nvSpPr>
        <p:spPr>
          <a:xfrm>
            <a:off x="4465600" y="5036725"/>
            <a:ext cx="4097700" cy="4260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1400"/>
            </a:lvl1pPr>
            <a:lvl2pPr lvl="1" algn="l">
              <a:lnSpc>
                <a:spcPct val="114000"/>
              </a:lnSpc>
              <a:spcBef>
                <a:spcPts val="0"/>
              </a:spcBef>
              <a:spcAft>
                <a:spcPts val="0"/>
              </a:spcAft>
              <a:buSzPts val="1400"/>
              <a:buNone/>
              <a:defRPr sz="1400"/>
            </a:lvl2pPr>
            <a:lvl3pPr lvl="2" algn="l">
              <a:lnSpc>
                <a:spcPct val="114000"/>
              </a:lnSpc>
              <a:spcBef>
                <a:spcPts val="0"/>
              </a:spcBef>
              <a:spcAft>
                <a:spcPts val="0"/>
              </a:spcAft>
              <a:buSzPts val="1400"/>
              <a:buNone/>
              <a:defRPr sz="1400"/>
            </a:lvl3pPr>
            <a:lvl4pPr lvl="3" algn="l">
              <a:lnSpc>
                <a:spcPct val="114000"/>
              </a:lnSpc>
              <a:spcBef>
                <a:spcPts val="0"/>
              </a:spcBef>
              <a:spcAft>
                <a:spcPts val="0"/>
              </a:spcAft>
              <a:buSzPts val="1400"/>
              <a:buNone/>
              <a:defRPr sz="1400"/>
            </a:lvl4pPr>
            <a:lvl5pPr lvl="4" algn="l">
              <a:lnSpc>
                <a:spcPct val="114000"/>
              </a:lnSpc>
              <a:spcBef>
                <a:spcPts val="0"/>
              </a:spcBef>
              <a:spcAft>
                <a:spcPts val="0"/>
              </a:spcAft>
              <a:buSzPts val="1400"/>
              <a:buNone/>
              <a:defRPr sz="1400"/>
            </a:lvl5pPr>
            <a:lvl6pPr lvl="5" algn="l">
              <a:lnSpc>
                <a:spcPct val="114000"/>
              </a:lnSpc>
              <a:spcBef>
                <a:spcPts val="0"/>
              </a:spcBef>
              <a:spcAft>
                <a:spcPts val="0"/>
              </a:spcAft>
              <a:buSzPts val="1400"/>
              <a:buNone/>
              <a:defRPr sz="1400"/>
            </a:lvl6pPr>
            <a:lvl7pPr lvl="6" algn="l">
              <a:lnSpc>
                <a:spcPct val="114000"/>
              </a:lnSpc>
              <a:spcBef>
                <a:spcPts val="0"/>
              </a:spcBef>
              <a:spcAft>
                <a:spcPts val="0"/>
              </a:spcAft>
              <a:buSzPts val="1400"/>
              <a:buNone/>
              <a:defRPr sz="1400"/>
            </a:lvl7pPr>
            <a:lvl8pPr lvl="7" algn="l">
              <a:lnSpc>
                <a:spcPct val="114000"/>
              </a:lnSpc>
              <a:spcBef>
                <a:spcPts val="0"/>
              </a:spcBef>
              <a:spcAft>
                <a:spcPts val="0"/>
              </a:spcAft>
              <a:buSzPts val="1400"/>
              <a:buNone/>
              <a:defRPr sz="1400"/>
            </a:lvl8pPr>
            <a:lvl9pPr lvl="8" algn="l">
              <a:lnSpc>
                <a:spcPct val="114000"/>
              </a:lnSpc>
              <a:spcBef>
                <a:spcPts val="0"/>
              </a:spcBef>
              <a:spcAft>
                <a:spcPts val="0"/>
              </a:spcAft>
              <a:buSzPts val="1400"/>
              <a:buNone/>
              <a:defRPr sz="1400"/>
            </a:lvl9pPr>
          </a:lstStyle>
          <a:p/>
        </p:txBody>
      </p:sp>
      <p:pic>
        <p:nvPicPr>
          <p:cNvPr id="673" name="Google Shape;673;p126"/>
          <p:cNvPicPr preferRelativeResize="0"/>
          <p:nvPr/>
        </p:nvPicPr>
        <p:blipFill rotWithShape="1">
          <a:blip r:embed="rId3">
            <a:alphaModFix/>
          </a:blip>
          <a:srcRect b="0" l="0" r="0" t="0"/>
          <a:stretch/>
        </p:blipFill>
        <p:spPr>
          <a:xfrm>
            <a:off x="3419450" y="1298452"/>
            <a:ext cx="731700" cy="731684"/>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
  <p:cSld name="CUSTOM_4_5">
    <p:spTree>
      <p:nvGrpSpPr>
        <p:cNvPr id="674" name="Shape 674"/>
        <p:cNvGrpSpPr/>
        <p:nvPr/>
      </p:nvGrpSpPr>
      <p:grpSpPr>
        <a:xfrm>
          <a:off x="0" y="0"/>
          <a:ext cx="0" cy="0"/>
          <a:chOff x="0" y="0"/>
          <a:chExt cx="0" cy="0"/>
        </a:xfrm>
      </p:grpSpPr>
      <p:sp>
        <p:nvSpPr>
          <p:cNvPr id="675" name="Google Shape;675;p12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76" name="Google Shape;676;p127"/>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677" name="Google Shape;677;p127"/>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678" name="Google Shape;678;p127"/>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679" name="Google Shape;679;p1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80" name="Google Shape;680;p12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81" name="Google Shape;681;p127"/>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682" name="Google Shape;682;p127"/>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683" name="Google Shape;683;p127"/>
          <p:cNvCxnSpPr/>
          <p:nvPr/>
        </p:nvCxnSpPr>
        <p:spPr>
          <a:xfrm>
            <a:off x="3416583" y="3678000"/>
            <a:ext cx="0" cy="1527600"/>
          </a:xfrm>
          <a:prstGeom prst="straightConnector1">
            <a:avLst/>
          </a:prstGeom>
          <a:noFill/>
          <a:ln cap="flat" cmpd="sng" w="9525">
            <a:solidFill>
              <a:schemeClr val="dk2"/>
            </a:solidFill>
            <a:prstDash val="dot"/>
            <a:round/>
            <a:headEnd len="sm" w="sm" type="none"/>
            <a:tailEnd len="sm" w="sm" type="none"/>
          </a:ln>
        </p:spPr>
      </p:cxnSp>
      <p:cxnSp>
        <p:nvCxnSpPr>
          <p:cNvPr id="684" name="Google Shape;684;p127"/>
          <p:cNvCxnSpPr/>
          <p:nvPr/>
        </p:nvCxnSpPr>
        <p:spPr>
          <a:xfrm>
            <a:off x="6096100" y="3678000"/>
            <a:ext cx="0" cy="1527600"/>
          </a:xfrm>
          <a:prstGeom prst="straightConnector1">
            <a:avLst/>
          </a:prstGeom>
          <a:noFill/>
          <a:ln cap="flat" cmpd="sng" w="9525">
            <a:solidFill>
              <a:schemeClr val="dk2"/>
            </a:solidFill>
            <a:prstDash val="dot"/>
            <a:round/>
            <a:headEnd len="sm" w="sm" type="none"/>
            <a:tailEnd len="sm" w="sm" type="none"/>
          </a:ln>
        </p:spPr>
      </p:cxnSp>
      <p:cxnSp>
        <p:nvCxnSpPr>
          <p:cNvPr id="685" name="Google Shape;685;p127"/>
          <p:cNvCxnSpPr/>
          <p:nvPr/>
        </p:nvCxnSpPr>
        <p:spPr>
          <a:xfrm>
            <a:off x="8775617" y="3678000"/>
            <a:ext cx="0" cy="1527600"/>
          </a:xfrm>
          <a:prstGeom prst="straightConnector1">
            <a:avLst/>
          </a:prstGeom>
          <a:noFill/>
          <a:ln cap="flat" cmpd="sng" w="9525">
            <a:solidFill>
              <a:schemeClr val="dk2"/>
            </a:solidFill>
            <a:prstDash val="dot"/>
            <a:round/>
            <a:headEnd len="sm" w="sm" type="none"/>
            <a:tailEnd len="sm" w="sm" type="none"/>
          </a:ln>
        </p:spPr>
      </p:cxnSp>
      <p:sp>
        <p:nvSpPr>
          <p:cNvPr id="686" name="Google Shape;686;p127"/>
          <p:cNvSpPr txBox="1"/>
          <p:nvPr>
            <p:ph idx="4" type="subTitle"/>
          </p:nvPr>
        </p:nvSpPr>
        <p:spPr>
          <a:xfrm>
            <a:off x="885075" y="4059500"/>
            <a:ext cx="2383500" cy="106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687" name="Google Shape;687;p127"/>
          <p:cNvSpPr txBox="1"/>
          <p:nvPr>
            <p:ph idx="5" type="subTitle"/>
          </p:nvPr>
        </p:nvSpPr>
        <p:spPr>
          <a:xfrm>
            <a:off x="885050" y="3624350"/>
            <a:ext cx="2383500" cy="3792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688" name="Google Shape;688;p127"/>
          <p:cNvSpPr txBox="1"/>
          <p:nvPr>
            <p:ph idx="6" type="subTitle"/>
          </p:nvPr>
        </p:nvSpPr>
        <p:spPr>
          <a:xfrm>
            <a:off x="8923625" y="4059500"/>
            <a:ext cx="2383500" cy="106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689" name="Google Shape;689;p127"/>
          <p:cNvSpPr txBox="1"/>
          <p:nvPr>
            <p:ph idx="7" type="subTitle"/>
          </p:nvPr>
        </p:nvSpPr>
        <p:spPr>
          <a:xfrm>
            <a:off x="8923600" y="3624350"/>
            <a:ext cx="2383500" cy="3792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690" name="Google Shape;690;p127"/>
          <p:cNvSpPr txBox="1"/>
          <p:nvPr>
            <p:ph idx="8" type="subTitle"/>
          </p:nvPr>
        </p:nvSpPr>
        <p:spPr>
          <a:xfrm>
            <a:off x="6244108" y="4059500"/>
            <a:ext cx="2383500" cy="106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691" name="Google Shape;691;p127"/>
          <p:cNvSpPr txBox="1"/>
          <p:nvPr>
            <p:ph idx="9" type="subTitle"/>
          </p:nvPr>
        </p:nvSpPr>
        <p:spPr>
          <a:xfrm>
            <a:off x="6244083" y="3624350"/>
            <a:ext cx="2383500" cy="3792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692" name="Google Shape;692;p127"/>
          <p:cNvSpPr txBox="1"/>
          <p:nvPr>
            <p:ph idx="13" type="subTitle"/>
          </p:nvPr>
        </p:nvSpPr>
        <p:spPr>
          <a:xfrm>
            <a:off x="3564592" y="4059500"/>
            <a:ext cx="2383500" cy="10608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693" name="Google Shape;693;p127"/>
          <p:cNvSpPr txBox="1"/>
          <p:nvPr>
            <p:ph idx="14" type="subTitle"/>
          </p:nvPr>
        </p:nvSpPr>
        <p:spPr>
          <a:xfrm>
            <a:off x="3564567" y="3624350"/>
            <a:ext cx="2383500" cy="3792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
  <p:cSld name="CUSTOM_4_4">
    <p:spTree>
      <p:nvGrpSpPr>
        <p:cNvPr id="694" name="Shape 694"/>
        <p:cNvGrpSpPr/>
        <p:nvPr/>
      </p:nvGrpSpPr>
      <p:grpSpPr>
        <a:xfrm>
          <a:off x="0" y="0"/>
          <a:ext cx="0" cy="0"/>
          <a:chOff x="0" y="0"/>
          <a:chExt cx="0" cy="0"/>
        </a:xfrm>
      </p:grpSpPr>
      <p:sp>
        <p:nvSpPr>
          <p:cNvPr id="695" name="Google Shape;695;p128"/>
          <p:cNvSpPr txBox="1"/>
          <p:nvPr>
            <p:ph idx="1" type="subTitle"/>
          </p:nvPr>
        </p:nvSpPr>
        <p:spPr>
          <a:xfrm>
            <a:off x="885050" y="3358700"/>
            <a:ext cx="3291900" cy="1980600"/>
          </a:xfrm>
          <a:prstGeom prst="rect">
            <a:avLst/>
          </a:prstGeom>
          <a:noFill/>
          <a:ln>
            <a:noFill/>
          </a:ln>
        </p:spPr>
        <p:txBody>
          <a:bodyPr anchorCtr="0" anchor="t" bIns="0" lIns="0" spcFirstLastPara="1" rIns="0" wrap="square" tIns="0">
            <a:noAutofit/>
          </a:bodyPr>
          <a:lstStyle>
            <a:lvl1pPr lvl="0" algn="l">
              <a:lnSpc>
                <a:spcPct val="150000"/>
              </a:lnSpc>
              <a:spcBef>
                <a:spcPts val="0"/>
              </a:spcBef>
              <a:spcAft>
                <a:spcPts val="0"/>
              </a:spcAft>
              <a:buSzPts val="1600"/>
              <a:buNone/>
              <a:defRPr>
                <a:solidFill>
                  <a:schemeClr val="accent1"/>
                </a:solidFill>
              </a:defRPr>
            </a:lvl1pPr>
            <a:lvl2pPr lvl="1" algn="l">
              <a:lnSpc>
                <a:spcPct val="150000"/>
              </a:lnSpc>
              <a:spcBef>
                <a:spcPts val="500"/>
              </a:spcBef>
              <a:spcAft>
                <a:spcPts val="0"/>
              </a:spcAft>
              <a:buSzPts val="1400"/>
              <a:buNone/>
              <a:defRPr>
                <a:solidFill>
                  <a:schemeClr val="accent1"/>
                </a:solidFill>
              </a:defRPr>
            </a:lvl2pPr>
            <a:lvl3pPr lvl="2" algn="l">
              <a:lnSpc>
                <a:spcPct val="150000"/>
              </a:lnSpc>
              <a:spcBef>
                <a:spcPts val="500"/>
              </a:spcBef>
              <a:spcAft>
                <a:spcPts val="0"/>
              </a:spcAft>
              <a:buSzPts val="1400"/>
              <a:buNone/>
              <a:defRPr>
                <a:solidFill>
                  <a:schemeClr val="accent1"/>
                </a:solidFill>
              </a:defRPr>
            </a:lvl3pPr>
            <a:lvl4pPr lvl="3" algn="l">
              <a:lnSpc>
                <a:spcPct val="150000"/>
              </a:lnSpc>
              <a:spcBef>
                <a:spcPts val="500"/>
              </a:spcBef>
              <a:spcAft>
                <a:spcPts val="0"/>
              </a:spcAft>
              <a:buSzPts val="1400"/>
              <a:buNone/>
              <a:defRPr>
                <a:solidFill>
                  <a:schemeClr val="accent1"/>
                </a:solidFill>
              </a:defRPr>
            </a:lvl4pPr>
            <a:lvl5pPr lvl="4" algn="l">
              <a:lnSpc>
                <a:spcPct val="150000"/>
              </a:lnSpc>
              <a:spcBef>
                <a:spcPts val="500"/>
              </a:spcBef>
              <a:spcAft>
                <a:spcPts val="0"/>
              </a:spcAft>
              <a:buSzPts val="1400"/>
              <a:buNone/>
              <a:defRPr>
                <a:solidFill>
                  <a:schemeClr val="accent1"/>
                </a:solidFill>
              </a:defRPr>
            </a:lvl5pPr>
            <a:lvl6pPr lvl="5" algn="l">
              <a:lnSpc>
                <a:spcPct val="150000"/>
              </a:lnSpc>
              <a:spcBef>
                <a:spcPts val="500"/>
              </a:spcBef>
              <a:spcAft>
                <a:spcPts val="0"/>
              </a:spcAft>
              <a:buSzPts val="1400"/>
              <a:buNone/>
              <a:defRPr>
                <a:solidFill>
                  <a:schemeClr val="accent1"/>
                </a:solidFill>
              </a:defRPr>
            </a:lvl6pPr>
            <a:lvl7pPr lvl="6" algn="l">
              <a:lnSpc>
                <a:spcPct val="150000"/>
              </a:lnSpc>
              <a:spcBef>
                <a:spcPts val="500"/>
              </a:spcBef>
              <a:spcAft>
                <a:spcPts val="0"/>
              </a:spcAft>
              <a:buSzPts val="1400"/>
              <a:buNone/>
              <a:defRPr>
                <a:solidFill>
                  <a:schemeClr val="accent1"/>
                </a:solidFill>
              </a:defRPr>
            </a:lvl7pPr>
            <a:lvl8pPr lvl="7" algn="l">
              <a:lnSpc>
                <a:spcPct val="150000"/>
              </a:lnSpc>
              <a:spcBef>
                <a:spcPts val="500"/>
              </a:spcBef>
              <a:spcAft>
                <a:spcPts val="0"/>
              </a:spcAft>
              <a:buSzPts val="1400"/>
              <a:buNone/>
              <a:defRPr>
                <a:solidFill>
                  <a:schemeClr val="accent1"/>
                </a:solidFill>
              </a:defRPr>
            </a:lvl8pPr>
            <a:lvl9pPr lvl="8" algn="l">
              <a:lnSpc>
                <a:spcPct val="150000"/>
              </a:lnSpc>
              <a:spcBef>
                <a:spcPts val="500"/>
              </a:spcBef>
              <a:spcAft>
                <a:spcPts val="500"/>
              </a:spcAft>
              <a:buSzPts val="1400"/>
              <a:buNone/>
              <a:defRPr>
                <a:solidFill>
                  <a:schemeClr val="accent1"/>
                </a:solidFill>
              </a:defRPr>
            </a:lvl9pPr>
          </a:lstStyle>
          <a:p/>
        </p:txBody>
      </p:sp>
      <p:sp>
        <p:nvSpPr>
          <p:cNvPr id="696" name="Google Shape;696;p128"/>
          <p:cNvSpPr txBox="1"/>
          <p:nvPr>
            <p:ph type="title"/>
          </p:nvPr>
        </p:nvSpPr>
        <p:spPr>
          <a:xfrm>
            <a:off x="885050" y="1240700"/>
            <a:ext cx="4114800" cy="19806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3400"/>
              <a:buNone/>
              <a:defRPr sz="2400"/>
            </a:lvl1pPr>
            <a:lvl2pPr lvl="1" algn="l">
              <a:lnSpc>
                <a:spcPct val="140000"/>
              </a:lnSpc>
              <a:spcBef>
                <a:spcPts val="0"/>
              </a:spcBef>
              <a:spcAft>
                <a:spcPts val="0"/>
              </a:spcAft>
              <a:buSzPts val="3400"/>
              <a:buNone/>
              <a:defRPr sz="2400"/>
            </a:lvl2pPr>
            <a:lvl3pPr lvl="2" algn="l">
              <a:lnSpc>
                <a:spcPct val="140000"/>
              </a:lnSpc>
              <a:spcBef>
                <a:spcPts val="0"/>
              </a:spcBef>
              <a:spcAft>
                <a:spcPts val="0"/>
              </a:spcAft>
              <a:buSzPts val="3400"/>
              <a:buNone/>
              <a:defRPr sz="2400"/>
            </a:lvl3pPr>
            <a:lvl4pPr lvl="3" algn="l">
              <a:lnSpc>
                <a:spcPct val="140000"/>
              </a:lnSpc>
              <a:spcBef>
                <a:spcPts val="0"/>
              </a:spcBef>
              <a:spcAft>
                <a:spcPts val="0"/>
              </a:spcAft>
              <a:buSzPts val="3400"/>
              <a:buNone/>
              <a:defRPr sz="2400"/>
            </a:lvl4pPr>
            <a:lvl5pPr lvl="4" algn="l">
              <a:lnSpc>
                <a:spcPct val="140000"/>
              </a:lnSpc>
              <a:spcBef>
                <a:spcPts val="0"/>
              </a:spcBef>
              <a:spcAft>
                <a:spcPts val="0"/>
              </a:spcAft>
              <a:buSzPts val="3400"/>
              <a:buNone/>
              <a:defRPr sz="2400"/>
            </a:lvl5pPr>
            <a:lvl6pPr lvl="5" algn="l">
              <a:lnSpc>
                <a:spcPct val="140000"/>
              </a:lnSpc>
              <a:spcBef>
                <a:spcPts val="0"/>
              </a:spcBef>
              <a:spcAft>
                <a:spcPts val="0"/>
              </a:spcAft>
              <a:buSzPts val="3400"/>
              <a:buNone/>
              <a:defRPr sz="2400"/>
            </a:lvl6pPr>
            <a:lvl7pPr lvl="6" algn="l">
              <a:lnSpc>
                <a:spcPct val="140000"/>
              </a:lnSpc>
              <a:spcBef>
                <a:spcPts val="0"/>
              </a:spcBef>
              <a:spcAft>
                <a:spcPts val="0"/>
              </a:spcAft>
              <a:buSzPts val="3400"/>
              <a:buNone/>
              <a:defRPr sz="2400"/>
            </a:lvl7pPr>
            <a:lvl8pPr lvl="7" algn="l">
              <a:lnSpc>
                <a:spcPct val="140000"/>
              </a:lnSpc>
              <a:spcBef>
                <a:spcPts val="0"/>
              </a:spcBef>
              <a:spcAft>
                <a:spcPts val="0"/>
              </a:spcAft>
              <a:buSzPts val="3400"/>
              <a:buNone/>
              <a:defRPr sz="2400"/>
            </a:lvl8pPr>
            <a:lvl9pPr lvl="8" algn="l">
              <a:lnSpc>
                <a:spcPct val="140000"/>
              </a:lnSpc>
              <a:spcBef>
                <a:spcPts val="0"/>
              </a:spcBef>
              <a:spcAft>
                <a:spcPts val="0"/>
              </a:spcAft>
              <a:buSzPts val="3400"/>
              <a:buNone/>
              <a:defRPr sz="2400"/>
            </a:lvl9pPr>
          </a:lstStyle>
          <a:p/>
        </p:txBody>
      </p:sp>
      <p:sp>
        <p:nvSpPr>
          <p:cNvPr id="697" name="Google Shape;697;p128"/>
          <p:cNvSpPr txBox="1"/>
          <p:nvPr>
            <p:ph idx="2"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98" name="Google Shape;698;p128"/>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699" name="Google Shape;699;p128"/>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700" name="Google Shape;700;p1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01" name="Google Shape;701;p12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02" name="Google Shape;702;p128"/>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703" name="Google Shape;703;p128"/>
          <p:cNvSpPr txBox="1"/>
          <p:nvPr>
            <p:ph idx="4" type="subTitle"/>
          </p:nvPr>
        </p:nvSpPr>
        <p:spPr>
          <a:xfrm>
            <a:off x="6857350" y="1644050"/>
            <a:ext cx="4660800" cy="8865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704" name="Google Shape;704;p128"/>
          <p:cNvSpPr txBox="1"/>
          <p:nvPr>
            <p:ph idx="5" type="subTitle"/>
          </p:nvPr>
        </p:nvSpPr>
        <p:spPr>
          <a:xfrm>
            <a:off x="6857350" y="1240700"/>
            <a:ext cx="4660800" cy="3474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705" name="Google Shape;705;p128"/>
          <p:cNvSpPr txBox="1"/>
          <p:nvPr>
            <p:ph idx="6" type="subTitle"/>
          </p:nvPr>
        </p:nvSpPr>
        <p:spPr>
          <a:xfrm>
            <a:off x="6857350" y="3164125"/>
            <a:ext cx="4660800" cy="8865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706" name="Google Shape;706;p128"/>
          <p:cNvSpPr txBox="1"/>
          <p:nvPr>
            <p:ph idx="7" type="subTitle"/>
          </p:nvPr>
        </p:nvSpPr>
        <p:spPr>
          <a:xfrm>
            <a:off x="6857350" y="2760775"/>
            <a:ext cx="4660800" cy="3474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707" name="Google Shape;707;p128"/>
          <p:cNvSpPr txBox="1"/>
          <p:nvPr>
            <p:ph idx="8" type="subTitle"/>
          </p:nvPr>
        </p:nvSpPr>
        <p:spPr>
          <a:xfrm>
            <a:off x="6857350" y="4684200"/>
            <a:ext cx="4660800" cy="8865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sz="1400"/>
            </a:lvl1pPr>
            <a:lvl2pPr lvl="1" algn="l">
              <a:lnSpc>
                <a:spcPct val="140000"/>
              </a:lnSpc>
              <a:spcBef>
                <a:spcPts val="500"/>
              </a:spcBef>
              <a:spcAft>
                <a:spcPts val="0"/>
              </a:spcAft>
              <a:buSzPts val="1400"/>
              <a:buNone/>
              <a:defRPr sz="1400"/>
            </a:lvl2pPr>
            <a:lvl3pPr lvl="2" algn="l">
              <a:lnSpc>
                <a:spcPct val="140000"/>
              </a:lnSpc>
              <a:spcBef>
                <a:spcPts val="500"/>
              </a:spcBef>
              <a:spcAft>
                <a:spcPts val="0"/>
              </a:spcAft>
              <a:buSzPts val="1400"/>
              <a:buNone/>
              <a:defRPr sz="1400"/>
            </a:lvl3pPr>
            <a:lvl4pPr lvl="3" algn="l">
              <a:lnSpc>
                <a:spcPct val="140000"/>
              </a:lnSpc>
              <a:spcBef>
                <a:spcPts val="500"/>
              </a:spcBef>
              <a:spcAft>
                <a:spcPts val="0"/>
              </a:spcAft>
              <a:buSzPts val="1400"/>
              <a:buNone/>
              <a:defRPr sz="1400"/>
            </a:lvl4pPr>
            <a:lvl5pPr lvl="4" algn="l">
              <a:lnSpc>
                <a:spcPct val="140000"/>
              </a:lnSpc>
              <a:spcBef>
                <a:spcPts val="500"/>
              </a:spcBef>
              <a:spcAft>
                <a:spcPts val="0"/>
              </a:spcAft>
              <a:buSzPts val="1400"/>
              <a:buNone/>
              <a:defRPr sz="1400"/>
            </a:lvl5pPr>
            <a:lvl6pPr lvl="5" algn="l">
              <a:lnSpc>
                <a:spcPct val="140000"/>
              </a:lnSpc>
              <a:spcBef>
                <a:spcPts val="500"/>
              </a:spcBef>
              <a:spcAft>
                <a:spcPts val="0"/>
              </a:spcAft>
              <a:buSzPts val="1400"/>
              <a:buNone/>
              <a:defRPr sz="1400"/>
            </a:lvl6pPr>
            <a:lvl7pPr lvl="6" algn="l">
              <a:lnSpc>
                <a:spcPct val="140000"/>
              </a:lnSpc>
              <a:spcBef>
                <a:spcPts val="500"/>
              </a:spcBef>
              <a:spcAft>
                <a:spcPts val="0"/>
              </a:spcAft>
              <a:buSzPts val="1400"/>
              <a:buNone/>
              <a:defRPr sz="1400"/>
            </a:lvl7pPr>
            <a:lvl8pPr lvl="7" algn="l">
              <a:lnSpc>
                <a:spcPct val="140000"/>
              </a:lnSpc>
              <a:spcBef>
                <a:spcPts val="500"/>
              </a:spcBef>
              <a:spcAft>
                <a:spcPts val="0"/>
              </a:spcAft>
              <a:buSzPts val="1400"/>
              <a:buNone/>
              <a:defRPr sz="1400"/>
            </a:lvl8pPr>
            <a:lvl9pPr lvl="8" algn="l">
              <a:lnSpc>
                <a:spcPct val="140000"/>
              </a:lnSpc>
              <a:spcBef>
                <a:spcPts val="500"/>
              </a:spcBef>
              <a:spcAft>
                <a:spcPts val="500"/>
              </a:spcAft>
              <a:buSzPts val="1400"/>
              <a:buNone/>
              <a:defRPr sz="1400"/>
            </a:lvl9pPr>
          </a:lstStyle>
          <a:p/>
        </p:txBody>
      </p:sp>
      <p:sp>
        <p:nvSpPr>
          <p:cNvPr id="708" name="Google Shape;708;p128"/>
          <p:cNvSpPr txBox="1"/>
          <p:nvPr>
            <p:ph idx="9" type="subTitle"/>
          </p:nvPr>
        </p:nvSpPr>
        <p:spPr>
          <a:xfrm>
            <a:off x="6857350" y="4280850"/>
            <a:ext cx="4660800" cy="347400"/>
          </a:xfrm>
          <a:prstGeom prst="rect">
            <a:avLst/>
          </a:prstGeom>
          <a:noFill/>
          <a:ln>
            <a:noFill/>
          </a:ln>
        </p:spPr>
        <p:txBody>
          <a:bodyPr anchorCtr="0" anchor="b" bIns="0" lIns="0" spcFirstLastPara="1" rIns="0" wrap="square" tIns="0">
            <a:noAutofit/>
          </a:bodyPr>
          <a:lstStyle>
            <a:lvl1pPr lvl="0" algn="l">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l">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
  <p:cSld name="CUSTOM_4_3">
    <p:spTree>
      <p:nvGrpSpPr>
        <p:cNvPr id="709" name="Shape 709"/>
        <p:cNvGrpSpPr/>
        <p:nvPr/>
      </p:nvGrpSpPr>
      <p:grpSpPr>
        <a:xfrm>
          <a:off x="0" y="0"/>
          <a:ext cx="0" cy="0"/>
          <a:chOff x="0" y="0"/>
          <a:chExt cx="0" cy="0"/>
        </a:xfrm>
      </p:grpSpPr>
      <p:sp>
        <p:nvSpPr>
          <p:cNvPr id="710" name="Google Shape;710;p12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711" name="Google Shape;711;p129"/>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712" name="Google Shape;712;p129"/>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713" name="Google Shape;713;p129"/>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714" name="Google Shape;714;p1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15" name="Google Shape;715;p129"/>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16" name="Google Shape;716;p129"/>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717" name="Google Shape;717;p129"/>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cxnSp>
        <p:nvCxnSpPr>
          <p:cNvPr id="718" name="Google Shape;718;p129"/>
          <p:cNvCxnSpPr/>
          <p:nvPr/>
        </p:nvCxnSpPr>
        <p:spPr>
          <a:xfrm>
            <a:off x="4306150" y="4229725"/>
            <a:ext cx="0" cy="1557600"/>
          </a:xfrm>
          <a:prstGeom prst="straightConnector1">
            <a:avLst/>
          </a:prstGeom>
          <a:noFill/>
          <a:ln cap="flat" cmpd="sng" w="9525">
            <a:solidFill>
              <a:schemeClr val="dk2"/>
            </a:solidFill>
            <a:prstDash val="dot"/>
            <a:round/>
            <a:headEnd len="sm" w="sm" type="none"/>
            <a:tailEnd len="sm" w="sm" type="none"/>
          </a:ln>
        </p:spPr>
      </p:cxnSp>
      <p:cxnSp>
        <p:nvCxnSpPr>
          <p:cNvPr id="719" name="Google Shape;719;p129"/>
          <p:cNvCxnSpPr/>
          <p:nvPr/>
        </p:nvCxnSpPr>
        <p:spPr>
          <a:xfrm>
            <a:off x="7885850" y="4229725"/>
            <a:ext cx="0" cy="1557600"/>
          </a:xfrm>
          <a:prstGeom prst="straightConnector1">
            <a:avLst/>
          </a:prstGeom>
          <a:noFill/>
          <a:ln cap="flat" cmpd="sng" w="9525">
            <a:solidFill>
              <a:schemeClr val="dk2"/>
            </a:solidFill>
            <a:prstDash val="dot"/>
            <a:round/>
            <a:headEnd len="sm" w="sm" type="none"/>
            <a:tailEnd len="sm" w="sm" type="none"/>
          </a:ln>
        </p:spPr>
      </p:cxnSp>
      <p:sp>
        <p:nvSpPr>
          <p:cNvPr id="720" name="Google Shape;720;p129"/>
          <p:cNvSpPr txBox="1"/>
          <p:nvPr>
            <p:ph idx="4" type="subTitle"/>
          </p:nvPr>
        </p:nvSpPr>
        <p:spPr>
          <a:xfrm>
            <a:off x="4468300" y="4229725"/>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721" name="Google Shape;721;p129"/>
          <p:cNvSpPr txBox="1"/>
          <p:nvPr>
            <p:ph idx="5" type="subTitle"/>
          </p:nvPr>
        </p:nvSpPr>
        <p:spPr>
          <a:xfrm>
            <a:off x="4468400" y="4718950"/>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722" name="Google Shape;722;p129"/>
          <p:cNvSpPr txBox="1"/>
          <p:nvPr>
            <p:ph idx="6" type="subTitle"/>
          </p:nvPr>
        </p:nvSpPr>
        <p:spPr>
          <a:xfrm>
            <a:off x="8048000" y="4229725"/>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723" name="Google Shape;723;p129"/>
          <p:cNvSpPr txBox="1"/>
          <p:nvPr>
            <p:ph idx="7" type="subTitle"/>
          </p:nvPr>
        </p:nvSpPr>
        <p:spPr>
          <a:xfrm>
            <a:off x="8048100" y="4718950"/>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
        <p:nvSpPr>
          <p:cNvPr id="724" name="Google Shape;724;p129"/>
          <p:cNvSpPr txBox="1"/>
          <p:nvPr>
            <p:ph idx="8" type="subTitle"/>
          </p:nvPr>
        </p:nvSpPr>
        <p:spPr>
          <a:xfrm>
            <a:off x="888600" y="4229725"/>
            <a:ext cx="3255300" cy="3219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400">
                <a:solidFill>
                  <a:schemeClr val="accent1"/>
                </a:solidFill>
                <a:latin typeface="Red Hat Text Medium"/>
                <a:ea typeface="Red Hat Text Medium"/>
                <a:cs typeface="Red Hat Text Medium"/>
                <a:sym typeface="Red Hat Text Medium"/>
              </a:defRPr>
            </a:lvl1pPr>
            <a:lvl2pPr lvl="1"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2pPr>
            <a:lvl3pPr lvl="2"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3pPr>
            <a:lvl4pPr lvl="3"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4pPr>
            <a:lvl5pPr lvl="4"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5pPr>
            <a:lvl6pPr lvl="5"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6pPr>
            <a:lvl7pPr lvl="6"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7pPr>
            <a:lvl8pPr lvl="7"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8pPr>
            <a:lvl9pPr lvl="8" algn="ctr">
              <a:lnSpc>
                <a:spcPct val="114000"/>
              </a:lnSpc>
              <a:spcBef>
                <a:spcPts val="0"/>
              </a:spcBef>
              <a:spcAft>
                <a:spcPts val="0"/>
              </a:spcAft>
              <a:buSzPts val="1400"/>
              <a:buNone/>
              <a:defRPr sz="1400">
                <a:solidFill>
                  <a:schemeClr val="accent1"/>
                </a:solidFill>
                <a:latin typeface="Red Hat Text Medium"/>
                <a:ea typeface="Red Hat Text Medium"/>
                <a:cs typeface="Red Hat Text Medium"/>
                <a:sym typeface="Red Hat Text Medium"/>
              </a:defRPr>
            </a:lvl9pPr>
          </a:lstStyle>
          <a:p/>
        </p:txBody>
      </p:sp>
      <p:sp>
        <p:nvSpPr>
          <p:cNvPr id="725" name="Google Shape;725;p129"/>
          <p:cNvSpPr txBox="1"/>
          <p:nvPr>
            <p:ph idx="9" type="subTitle"/>
          </p:nvPr>
        </p:nvSpPr>
        <p:spPr>
          <a:xfrm>
            <a:off x="888700" y="4718950"/>
            <a:ext cx="3255300" cy="9153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400"/>
            </a:lvl1pPr>
            <a:lvl2pPr lvl="1" algn="ctr">
              <a:lnSpc>
                <a:spcPct val="140000"/>
              </a:lnSpc>
              <a:spcBef>
                <a:spcPts val="500"/>
              </a:spcBef>
              <a:spcAft>
                <a:spcPts val="0"/>
              </a:spcAft>
              <a:buSzPts val="1400"/>
              <a:buNone/>
              <a:defRPr sz="1400"/>
            </a:lvl2pPr>
            <a:lvl3pPr lvl="2" algn="ctr">
              <a:lnSpc>
                <a:spcPct val="140000"/>
              </a:lnSpc>
              <a:spcBef>
                <a:spcPts val="500"/>
              </a:spcBef>
              <a:spcAft>
                <a:spcPts val="0"/>
              </a:spcAft>
              <a:buSzPts val="1400"/>
              <a:buNone/>
              <a:defRPr sz="1400"/>
            </a:lvl3pPr>
            <a:lvl4pPr lvl="3" algn="ctr">
              <a:lnSpc>
                <a:spcPct val="140000"/>
              </a:lnSpc>
              <a:spcBef>
                <a:spcPts val="500"/>
              </a:spcBef>
              <a:spcAft>
                <a:spcPts val="0"/>
              </a:spcAft>
              <a:buSzPts val="1400"/>
              <a:buNone/>
              <a:defRPr sz="1400"/>
            </a:lvl4pPr>
            <a:lvl5pPr lvl="4" algn="ctr">
              <a:lnSpc>
                <a:spcPct val="140000"/>
              </a:lnSpc>
              <a:spcBef>
                <a:spcPts val="500"/>
              </a:spcBef>
              <a:spcAft>
                <a:spcPts val="0"/>
              </a:spcAft>
              <a:buSzPts val="1400"/>
              <a:buNone/>
              <a:defRPr sz="1400"/>
            </a:lvl5pPr>
            <a:lvl6pPr lvl="5" algn="ctr">
              <a:lnSpc>
                <a:spcPct val="140000"/>
              </a:lnSpc>
              <a:spcBef>
                <a:spcPts val="500"/>
              </a:spcBef>
              <a:spcAft>
                <a:spcPts val="0"/>
              </a:spcAft>
              <a:buSzPts val="1400"/>
              <a:buNone/>
              <a:defRPr sz="1400"/>
            </a:lvl6pPr>
            <a:lvl7pPr lvl="6" algn="ctr">
              <a:lnSpc>
                <a:spcPct val="140000"/>
              </a:lnSpc>
              <a:spcBef>
                <a:spcPts val="500"/>
              </a:spcBef>
              <a:spcAft>
                <a:spcPts val="0"/>
              </a:spcAft>
              <a:buSzPts val="1400"/>
              <a:buNone/>
              <a:defRPr sz="1400"/>
            </a:lvl7pPr>
            <a:lvl8pPr lvl="7" algn="ctr">
              <a:lnSpc>
                <a:spcPct val="140000"/>
              </a:lnSpc>
              <a:spcBef>
                <a:spcPts val="500"/>
              </a:spcBef>
              <a:spcAft>
                <a:spcPts val="0"/>
              </a:spcAft>
              <a:buSzPts val="1400"/>
              <a:buNone/>
              <a:defRPr sz="1400"/>
            </a:lvl8pPr>
            <a:lvl9pPr lvl="8" algn="ctr">
              <a:lnSpc>
                <a:spcPct val="140000"/>
              </a:lnSpc>
              <a:spcBef>
                <a:spcPts val="500"/>
              </a:spcBef>
              <a:spcAft>
                <a:spcPts val="500"/>
              </a:spcAft>
              <a:buSzPts val="1400"/>
              <a:buNone/>
              <a:defRPr sz="1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
  <p:cSld name="CUSTOM_4_2">
    <p:spTree>
      <p:nvGrpSpPr>
        <p:cNvPr id="726" name="Shape 726"/>
        <p:cNvGrpSpPr/>
        <p:nvPr/>
      </p:nvGrpSpPr>
      <p:grpSpPr>
        <a:xfrm>
          <a:off x="0" y="0"/>
          <a:ext cx="0" cy="0"/>
          <a:chOff x="0" y="0"/>
          <a:chExt cx="0" cy="0"/>
        </a:xfrm>
      </p:grpSpPr>
      <p:sp>
        <p:nvSpPr>
          <p:cNvPr id="727" name="Google Shape;727;p13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728" name="Google Shape;728;p130"/>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729" name="Google Shape;729;p130"/>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730" name="Google Shape;730;p130"/>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731" name="Google Shape;731;p1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32" name="Google Shape;732;p13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33" name="Google Shape;733;p130"/>
          <p:cNvSpPr txBox="1"/>
          <p:nvPr>
            <p:ph idx="2"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734" name="Google Shape;734;p130"/>
          <p:cNvSpPr txBox="1"/>
          <p:nvPr>
            <p:ph idx="3"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735" name="Google Shape;735;p130"/>
          <p:cNvSpPr txBox="1"/>
          <p:nvPr>
            <p:ph idx="4" type="subTitle"/>
          </p:nvPr>
        </p:nvSpPr>
        <p:spPr>
          <a:xfrm>
            <a:off x="5662075" y="2539250"/>
            <a:ext cx="5486400" cy="3168600"/>
          </a:xfrm>
          <a:prstGeom prst="rect">
            <a:avLst/>
          </a:prstGeom>
          <a:noFill/>
          <a:ln>
            <a:noFill/>
          </a:ln>
        </p:spPr>
        <p:txBody>
          <a:bodyPr anchorCtr="0" anchor="t" bIns="0" lIns="0" spcFirstLastPara="1" rIns="0" wrap="square" tIns="0">
            <a:noAutofit/>
          </a:bodyPr>
          <a:lstStyle>
            <a:lvl1pPr lvl="0" algn="l">
              <a:lnSpc>
                <a:spcPct val="113000"/>
              </a:lnSpc>
              <a:spcBef>
                <a:spcPts val="0"/>
              </a:spcBef>
              <a:spcAft>
                <a:spcPts val="0"/>
              </a:spcAft>
              <a:buSzPts val="1600"/>
              <a:buNone/>
              <a:defRPr/>
            </a:lvl1pPr>
            <a:lvl2pPr lvl="1" algn="l">
              <a:lnSpc>
                <a:spcPct val="113000"/>
              </a:lnSpc>
              <a:spcBef>
                <a:spcPts val="2000"/>
              </a:spcBef>
              <a:spcAft>
                <a:spcPts val="0"/>
              </a:spcAft>
              <a:buSzPts val="1400"/>
              <a:buNone/>
              <a:defRPr/>
            </a:lvl2pPr>
            <a:lvl3pPr lvl="2" algn="l">
              <a:lnSpc>
                <a:spcPct val="113000"/>
              </a:lnSpc>
              <a:spcBef>
                <a:spcPts val="2000"/>
              </a:spcBef>
              <a:spcAft>
                <a:spcPts val="0"/>
              </a:spcAft>
              <a:buSzPts val="1400"/>
              <a:buNone/>
              <a:defRPr/>
            </a:lvl3pPr>
            <a:lvl4pPr lvl="3" algn="l">
              <a:lnSpc>
                <a:spcPct val="113000"/>
              </a:lnSpc>
              <a:spcBef>
                <a:spcPts val="2000"/>
              </a:spcBef>
              <a:spcAft>
                <a:spcPts val="0"/>
              </a:spcAft>
              <a:buSzPts val="1400"/>
              <a:buNone/>
              <a:defRPr/>
            </a:lvl4pPr>
            <a:lvl5pPr lvl="4" algn="l">
              <a:lnSpc>
                <a:spcPct val="113000"/>
              </a:lnSpc>
              <a:spcBef>
                <a:spcPts val="2000"/>
              </a:spcBef>
              <a:spcAft>
                <a:spcPts val="0"/>
              </a:spcAft>
              <a:buSzPts val="1400"/>
              <a:buNone/>
              <a:defRPr/>
            </a:lvl5pPr>
            <a:lvl6pPr lvl="5" algn="l">
              <a:lnSpc>
                <a:spcPct val="113000"/>
              </a:lnSpc>
              <a:spcBef>
                <a:spcPts val="2000"/>
              </a:spcBef>
              <a:spcAft>
                <a:spcPts val="0"/>
              </a:spcAft>
              <a:buSzPts val="1400"/>
              <a:buNone/>
              <a:defRPr/>
            </a:lvl6pPr>
            <a:lvl7pPr lvl="6" algn="l">
              <a:lnSpc>
                <a:spcPct val="113000"/>
              </a:lnSpc>
              <a:spcBef>
                <a:spcPts val="2000"/>
              </a:spcBef>
              <a:spcAft>
                <a:spcPts val="0"/>
              </a:spcAft>
              <a:buSzPts val="1400"/>
              <a:buNone/>
              <a:defRPr/>
            </a:lvl7pPr>
            <a:lvl8pPr lvl="7" algn="l">
              <a:lnSpc>
                <a:spcPct val="113000"/>
              </a:lnSpc>
              <a:spcBef>
                <a:spcPts val="2000"/>
              </a:spcBef>
              <a:spcAft>
                <a:spcPts val="0"/>
              </a:spcAft>
              <a:buSzPts val="1400"/>
              <a:buNone/>
              <a:defRPr/>
            </a:lvl8pPr>
            <a:lvl9pPr lvl="8" algn="l">
              <a:lnSpc>
                <a:spcPct val="113000"/>
              </a:lnSpc>
              <a:spcBef>
                <a:spcPts val="2000"/>
              </a:spcBef>
              <a:spcAft>
                <a:spcPts val="200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_2">
  <p:cSld name="CUSTOM_4_2_2">
    <p:spTree>
      <p:nvGrpSpPr>
        <p:cNvPr id="736" name="Shape 736"/>
        <p:cNvGrpSpPr/>
        <p:nvPr/>
      </p:nvGrpSpPr>
      <p:grpSpPr>
        <a:xfrm>
          <a:off x="0" y="0"/>
          <a:ext cx="0" cy="0"/>
          <a:chOff x="0" y="0"/>
          <a:chExt cx="0" cy="0"/>
        </a:xfrm>
      </p:grpSpPr>
      <p:sp>
        <p:nvSpPr>
          <p:cNvPr id="737" name="Google Shape;737;p13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738" name="Google Shape;738;p131"/>
          <p:cNvSpPr txBox="1"/>
          <p:nvPr>
            <p:ph type="title"/>
          </p:nvPr>
        </p:nvSpPr>
        <p:spPr>
          <a:xfrm>
            <a:off x="885050" y="871750"/>
            <a:ext cx="10422000" cy="5532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600"/>
            </a:lvl1pPr>
            <a:lvl2pPr lvl="1" algn="ctr">
              <a:lnSpc>
                <a:spcPct val="130000"/>
              </a:lnSpc>
              <a:spcBef>
                <a:spcPts val="0"/>
              </a:spcBef>
              <a:spcAft>
                <a:spcPts val="0"/>
              </a:spcAft>
              <a:buSzPts val="3400"/>
              <a:buNone/>
              <a:defRPr sz="2600"/>
            </a:lvl2pPr>
            <a:lvl3pPr lvl="2" algn="ctr">
              <a:lnSpc>
                <a:spcPct val="130000"/>
              </a:lnSpc>
              <a:spcBef>
                <a:spcPts val="0"/>
              </a:spcBef>
              <a:spcAft>
                <a:spcPts val="0"/>
              </a:spcAft>
              <a:buSzPts val="3400"/>
              <a:buNone/>
              <a:defRPr sz="2600"/>
            </a:lvl3pPr>
            <a:lvl4pPr lvl="3" algn="ctr">
              <a:lnSpc>
                <a:spcPct val="130000"/>
              </a:lnSpc>
              <a:spcBef>
                <a:spcPts val="0"/>
              </a:spcBef>
              <a:spcAft>
                <a:spcPts val="0"/>
              </a:spcAft>
              <a:buSzPts val="3400"/>
              <a:buNone/>
              <a:defRPr sz="2600"/>
            </a:lvl4pPr>
            <a:lvl5pPr lvl="4" algn="ctr">
              <a:lnSpc>
                <a:spcPct val="130000"/>
              </a:lnSpc>
              <a:spcBef>
                <a:spcPts val="0"/>
              </a:spcBef>
              <a:spcAft>
                <a:spcPts val="0"/>
              </a:spcAft>
              <a:buSzPts val="3400"/>
              <a:buNone/>
              <a:defRPr sz="2600"/>
            </a:lvl5pPr>
            <a:lvl6pPr lvl="5" algn="ctr">
              <a:lnSpc>
                <a:spcPct val="130000"/>
              </a:lnSpc>
              <a:spcBef>
                <a:spcPts val="0"/>
              </a:spcBef>
              <a:spcAft>
                <a:spcPts val="0"/>
              </a:spcAft>
              <a:buSzPts val="3400"/>
              <a:buNone/>
              <a:defRPr sz="2600"/>
            </a:lvl6pPr>
            <a:lvl7pPr lvl="6" algn="ctr">
              <a:lnSpc>
                <a:spcPct val="130000"/>
              </a:lnSpc>
              <a:spcBef>
                <a:spcPts val="0"/>
              </a:spcBef>
              <a:spcAft>
                <a:spcPts val="0"/>
              </a:spcAft>
              <a:buSzPts val="3400"/>
              <a:buNone/>
              <a:defRPr sz="2600"/>
            </a:lvl7pPr>
            <a:lvl8pPr lvl="7" algn="ctr">
              <a:lnSpc>
                <a:spcPct val="130000"/>
              </a:lnSpc>
              <a:spcBef>
                <a:spcPts val="0"/>
              </a:spcBef>
              <a:spcAft>
                <a:spcPts val="0"/>
              </a:spcAft>
              <a:buSzPts val="3400"/>
              <a:buNone/>
              <a:defRPr sz="2600"/>
            </a:lvl8pPr>
            <a:lvl9pPr lvl="8" algn="ctr">
              <a:lnSpc>
                <a:spcPct val="130000"/>
              </a:lnSpc>
              <a:spcBef>
                <a:spcPts val="0"/>
              </a:spcBef>
              <a:spcAft>
                <a:spcPts val="0"/>
              </a:spcAft>
              <a:buSzPts val="3400"/>
              <a:buNone/>
              <a:defRPr sz="2600"/>
            </a:lvl9pPr>
          </a:lstStyle>
          <a:p/>
        </p:txBody>
      </p:sp>
      <p:cxnSp>
        <p:nvCxnSpPr>
          <p:cNvPr id="739" name="Google Shape;739;p131"/>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740" name="Google Shape;740;p131"/>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741" name="Google Shape;741;p1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42" name="Google Shape;742;p13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43" name="Google Shape;743;p131"/>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
        <p:nvSpPr>
          <p:cNvPr id="744" name="Google Shape;744;p131"/>
          <p:cNvSpPr txBox="1"/>
          <p:nvPr>
            <p:ph idx="3" type="subTitle"/>
          </p:nvPr>
        </p:nvSpPr>
        <p:spPr>
          <a:xfrm>
            <a:off x="885125" y="1424950"/>
            <a:ext cx="10422000" cy="705600"/>
          </a:xfrm>
          <a:prstGeom prst="rect">
            <a:avLst/>
          </a:prstGeom>
          <a:noFill/>
          <a:ln>
            <a:noFill/>
          </a:ln>
        </p:spPr>
        <p:txBody>
          <a:bodyPr anchorCtr="0" anchor="t" bIns="0" lIns="0" spcFirstLastPara="1" rIns="0" wrap="square" tIns="0">
            <a:noAutofit/>
          </a:bodyPr>
          <a:lstStyle>
            <a:lvl1pPr lvl="0" algn="ctr">
              <a:lnSpc>
                <a:spcPct val="140000"/>
              </a:lnSpc>
              <a:spcBef>
                <a:spcPts val="0"/>
              </a:spcBef>
              <a:spcAft>
                <a:spcPts val="0"/>
              </a:spcAft>
              <a:buSzPts val="1600"/>
              <a:buNone/>
              <a:defRPr sz="1800">
                <a:solidFill>
                  <a:schemeClr val="accent1"/>
                </a:solidFill>
              </a:defRPr>
            </a:lvl1pPr>
            <a:lvl2pPr lvl="1" algn="ctr">
              <a:lnSpc>
                <a:spcPct val="140000"/>
              </a:lnSpc>
              <a:spcBef>
                <a:spcPts val="500"/>
              </a:spcBef>
              <a:spcAft>
                <a:spcPts val="0"/>
              </a:spcAft>
              <a:buSzPts val="1400"/>
              <a:buNone/>
              <a:defRPr sz="1800">
                <a:solidFill>
                  <a:schemeClr val="accent1"/>
                </a:solidFill>
              </a:defRPr>
            </a:lvl2pPr>
            <a:lvl3pPr lvl="2" algn="ctr">
              <a:lnSpc>
                <a:spcPct val="140000"/>
              </a:lnSpc>
              <a:spcBef>
                <a:spcPts val="500"/>
              </a:spcBef>
              <a:spcAft>
                <a:spcPts val="0"/>
              </a:spcAft>
              <a:buSzPts val="1400"/>
              <a:buNone/>
              <a:defRPr sz="1800">
                <a:solidFill>
                  <a:schemeClr val="accent1"/>
                </a:solidFill>
              </a:defRPr>
            </a:lvl3pPr>
            <a:lvl4pPr lvl="3" algn="ctr">
              <a:lnSpc>
                <a:spcPct val="140000"/>
              </a:lnSpc>
              <a:spcBef>
                <a:spcPts val="500"/>
              </a:spcBef>
              <a:spcAft>
                <a:spcPts val="0"/>
              </a:spcAft>
              <a:buSzPts val="1400"/>
              <a:buNone/>
              <a:defRPr sz="1800">
                <a:solidFill>
                  <a:schemeClr val="accent1"/>
                </a:solidFill>
              </a:defRPr>
            </a:lvl4pPr>
            <a:lvl5pPr lvl="4" algn="ctr">
              <a:lnSpc>
                <a:spcPct val="140000"/>
              </a:lnSpc>
              <a:spcBef>
                <a:spcPts val="500"/>
              </a:spcBef>
              <a:spcAft>
                <a:spcPts val="0"/>
              </a:spcAft>
              <a:buSzPts val="1400"/>
              <a:buNone/>
              <a:defRPr sz="1800">
                <a:solidFill>
                  <a:schemeClr val="accent1"/>
                </a:solidFill>
              </a:defRPr>
            </a:lvl5pPr>
            <a:lvl6pPr lvl="5" algn="ctr">
              <a:lnSpc>
                <a:spcPct val="140000"/>
              </a:lnSpc>
              <a:spcBef>
                <a:spcPts val="500"/>
              </a:spcBef>
              <a:spcAft>
                <a:spcPts val="0"/>
              </a:spcAft>
              <a:buSzPts val="1400"/>
              <a:buNone/>
              <a:defRPr sz="1800">
                <a:solidFill>
                  <a:schemeClr val="accent1"/>
                </a:solidFill>
              </a:defRPr>
            </a:lvl6pPr>
            <a:lvl7pPr lvl="6" algn="ctr">
              <a:lnSpc>
                <a:spcPct val="140000"/>
              </a:lnSpc>
              <a:spcBef>
                <a:spcPts val="500"/>
              </a:spcBef>
              <a:spcAft>
                <a:spcPts val="0"/>
              </a:spcAft>
              <a:buSzPts val="1400"/>
              <a:buNone/>
              <a:defRPr sz="1800">
                <a:solidFill>
                  <a:schemeClr val="accent1"/>
                </a:solidFill>
              </a:defRPr>
            </a:lvl7pPr>
            <a:lvl8pPr lvl="7" algn="ctr">
              <a:lnSpc>
                <a:spcPct val="140000"/>
              </a:lnSpc>
              <a:spcBef>
                <a:spcPts val="500"/>
              </a:spcBef>
              <a:spcAft>
                <a:spcPts val="0"/>
              </a:spcAft>
              <a:buSzPts val="1400"/>
              <a:buNone/>
              <a:defRPr sz="1800">
                <a:solidFill>
                  <a:schemeClr val="accent1"/>
                </a:solidFill>
              </a:defRPr>
            </a:lvl8pPr>
            <a:lvl9pPr lvl="8" algn="ctr">
              <a:lnSpc>
                <a:spcPct val="140000"/>
              </a:lnSpc>
              <a:spcBef>
                <a:spcPts val="500"/>
              </a:spcBef>
              <a:spcAft>
                <a:spcPts val="500"/>
              </a:spcAft>
              <a:buSzPts val="1400"/>
              <a:buNone/>
              <a:defRPr sz="1800">
                <a:solidFill>
                  <a:schemeClr val="accent1"/>
                </a:solidFill>
              </a:defRPr>
            </a:lvl9pPr>
          </a:lstStyle>
          <a:p/>
        </p:txBody>
      </p:sp>
      <p:sp>
        <p:nvSpPr>
          <p:cNvPr id="745" name="Google Shape;745;p131"/>
          <p:cNvSpPr txBox="1"/>
          <p:nvPr>
            <p:ph idx="4" type="subTitle"/>
          </p:nvPr>
        </p:nvSpPr>
        <p:spPr>
          <a:xfrm>
            <a:off x="2087850" y="2416425"/>
            <a:ext cx="8044800" cy="13041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600"/>
              <a:buNone/>
              <a:defRPr>
                <a:solidFill>
                  <a:schemeClr val="accent1"/>
                </a:solidFill>
              </a:defRPr>
            </a:lvl1pPr>
            <a:lvl2pPr lvl="1" algn="l">
              <a:lnSpc>
                <a:spcPct val="140000"/>
              </a:lnSpc>
              <a:spcBef>
                <a:spcPts val="500"/>
              </a:spcBef>
              <a:spcAft>
                <a:spcPts val="0"/>
              </a:spcAft>
              <a:buSzPts val="1400"/>
              <a:buNone/>
              <a:defRPr>
                <a:solidFill>
                  <a:schemeClr val="accent1"/>
                </a:solidFill>
              </a:defRPr>
            </a:lvl2pPr>
            <a:lvl3pPr lvl="2" algn="l">
              <a:lnSpc>
                <a:spcPct val="140000"/>
              </a:lnSpc>
              <a:spcBef>
                <a:spcPts val="500"/>
              </a:spcBef>
              <a:spcAft>
                <a:spcPts val="0"/>
              </a:spcAft>
              <a:buSzPts val="1400"/>
              <a:buNone/>
              <a:defRPr>
                <a:solidFill>
                  <a:schemeClr val="accent1"/>
                </a:solidFill>
              </a:defRPr>
            </a:lvl3pPr>
            <a:lvl4pPr lvl="3" algn="l">
              <a:lnSpc>
                <a:spcPct val="140000"/>
              </a:lnSpc>
              <a:spcBef>
                <a:spcPts val="500"/>
              </a:spcBef>
              <a:spcAft>
                <a:spcPts val="0"/>
              </a:spcAft>
              <a:buSzPts val="1400"/>
              <a:buNone/>
              <a:defRPr>
                <a:solidFill>
                  <a:schemeClr val="accent1"/>
                </a:solidFill>
              </a:defRPr>
            </a:lvl4pPr>
            <a:lvl5pPr lvl="4" algn="l">
              <a:lnSpc>
                <a:spcPct val="140000"/>
              </a:lnSpc>
              <a:spcBef>
                <a:spcPts val="500"/>
              </a:spcBef>
              <a:spcAft>
                <a:spcPts val="0"/>
              </a:spcAft>
              <a:buSzPts val="1400"/>
              <a:buNone/>
              <a:defRPr>
                <a:solidFill>
                  <a:schemeClr val="accent1"/>
                </a:solidFill>
              </a:defRPr>
            </a:lvl5pPr>
            <a:lvl6pPr lvl="5" algn="l">
              <a:lnSpc>
                <a:spcPct val="140000"/>
              </a:lnSpc>
              <a:spcBef>
                <a:spcPts val="500"/>
              </a:spcBef>
              <a:spcAft>
                <a:spcPts val="0"/>
              </a:spcAft>
              <a:buSzPts val="1400"/>
              <a:buNone/>
              <a:defRPr>
                <a:solidFill>
                  <a:schemeClr val="accent1"/>
                </a:solidFill>
              </a:defRPr>
            </a:lvl6pPr>
            <a:lvl7pPr lvl="6" algn="l">
              <a:lnSpc>
                <a:spcPct val="140000"/>
              </a:lnSpc>
              <a:spcBef>
                <a:spcPts val="500"/>
              </a:spcBef>
              <a:spcAft>
                <a:spcPts val="0"/>
              </a:spcAft>
              <a:buSzPts val="1400"/>
              <a:buNone/>
              <a:defRPr>
                <a:solidFill>
                  <a:schemeClr val="accent1"/>
                </a:solidFill>
              </a:defRPr>
            </a:lvl7pPr>
            <a:lvl8pPr lvl="7" algn="l">
              <a:lnSpc>
                <a:spcPct val="140000"/>
              </a:lnSpc>
              <a:spcBef>
                <a:spcPts val="500"/>
              </a:spcBef>
              <a:spcAft>
                <a:spcPts val="0"/>
              </a:spcAft>
              <a:buSzPts val="1400"/>
              <a:buNone/>
              <a:defRPr>
                <a:solidFill>
                  <a:schemeClr val="accent1"/>
                </a:solidFill>
              </a:defRPr>
            </a:lvl8pPr>
            <a:lvl9pPr lvl="8" algn="l">
              <a:lnSpc>
                <a:spcPct val="140000"/>
              </a:lnSpc>
              <a:spcBef>
                <a:spcPts val="500"/>
              </a:spcBef>
              <a:spcAft>
                <a:spcPts val="500"/>
              </a:spcAft>
              <a:buSzPts val="1400"/>
              <a:buNone/>
              <a:defRPr>
                <a:solidFill>
                  <a:schemeClr val="accen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_1">
  <p:cSld name="CUSTOM_4_2_1">
    <p:spTree>
      <p:nvGrpSpPr>
        <p:cNvPr id="746" name="Shape 746"/>
        <p:cNvGrpSpPr/>
        <p:nvPr/>
      </p:nvGrpSpPr>
      <p:grpSpPr>
        <a:xfrm>
          <a:off x="0" y="0"/>
          <a:ext cx="0" cy="0"/>
          <a:chOff x="0" y="0"/>
          <a:chExt cx="0" cy="0"/>
        </a:xfrm>
      </p:grpSpPr>
      <p:sp>
        <p:nvSpPr>
          <p:cNvPr id="747" name="Google Shape;747;p132"/>
          <p:cNvSpPr txBox="1"/>
          <p:nvPr>
            <p:ph type="title"/>
          </p:nvPr>
        </p:nvSpPr>
        <p:spPr>
          <a:xfrm>
            <a:off x="3280375" y="1653075"/>
            <a:ext cx="7431000" cy="39318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1pPr>
            <a:lvl2pPr lvl="1"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2pPr>
            <a:lvl3pPr lvl="2"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3pPr>
            <a:lvl4pPr lvl="3"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4pPr>
            <a:lvl5pPr lvl="4"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5pPr>
            <a:lvl6pPr lvl="5"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6pPr>
            <a:lvl7pPr lvl="6"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7pPr>
            <a:lvl8pPr lvl="7"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8pPr>
            <a:lvl9pPr lvl="8" algn="l">
              <a:lnSpc>
                <a:spcPct val="115000"/>
              </a:lnSpc>
              <a:spcBef>
                <a:spcPts val="0"/>
              </a:spcBef>
              <a:spcAft>
                <a:spcPts val="0"/>
              </a:spcAft>
              <a:buSzPts val="3400"/>
              <a:buNone/>
              <a:defRPr sz="2600">
                <a:solidFill>
                  <a:schemeClr val="accent1"/>
                </a:solidFill>
                <a:latin typeface="Red Hat Text"/>
                <a:ea typeface="Red Hat Text"/>
                <a:cs typeface="Red Hat Text"/>
                <a:sym typeface="Red Hat Text"/>
              </a:defRPr>
            </a:lvl9pPr>
          </a:lstStyle>
          <a:p/>
        </p:txBody>
      </p:sp>
      <p:sp>
        <p:nvSpPr>
          <p:cNvPr id="748" name="Google Shape;748;p13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749" name="Google Shape;749;p132"/>
          <p:cNvCxnSpPr/>
          <p:nvPr/>
        </p:nvCxnSpPr>
        <p:spPr>
          <a:xfrm rot="10800000">
            <a:off x="447775" y="100"/>
            <a:ext cx="0" cy="886500"/>
          </a:xfrm>
          <a:prstGeom prst="straightConnector1">
            <a:avLst/>
          </a:prstGeom>
          <a:noFill/>
          <a:ln cap="flat" cmpd="sng" w="9525">
            <a:solidFill>
              <a:schemeClr val="accent1"/>
            </a:solidFill>
            <a:prstDash val="solid"/>
            <a:round/>
            <a:headEnd len="sm" w="sm" type="none"/>
            <a:tailEnd len="sm" w="sm" type="none"/>
          </a:ln>
        </p:spPr>
      </p:cxnSp>
      <p:cxnSp>
        <p:nvCxnSpPr>
          <p:cNvPr id="750" name="Google Shape;750;p132"/>
          <p:cNvCxnSpPr/>
          <p:nvPr/>
        </p:nvCxnSpPr>
        <p:spPr>
          <a:xfrm rot="10800000">
            <a:off x="447767" y="6401400"/>
            <a:ext cx="0" cy="456600"/>
          </a:xfrm>
          <a:prstGeom prst="straightConnector1">
            <a:avLst/>
          </a:prstGeom>
          <a:noFill/>
          <a:ln cap="flat" cmpd="sng" w="9525">
            <a:solidFill>
              <a:schemeClr val="accent1"/>
            </a:solidFill>
            <a:prstDash val="solid"/>
            <a:round/>
            <a:headEnd len="sm" w="sm" type="none"/>
            <a:tailEnd len="sm" w="sm" type="none"/>
          </a:ln>
        </p:spPr>
      </p:cxnSp>
      <p:sp>
        <p:nvSpPr>
          <p:cNvPr id="751" name="Google Shape;751;p1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52" name="Google Shape;752;p13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53" name="Google Shape;753;p132"/>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
  <p:cSld name="CUSTOM_4_1">
    <p:bg>
      <p:bgPr>
        <a:solidFill>
          <a:srgbClr val="353535"/>
        </a:solidFill>
      </p:bgPr>
    </p:bg>
    <p:spTree>
      <p:nvGrpSpPr>
        <p:cNvPr id="754" name="Shape 754"/>
        <p:cNvGrpSpPr/>
        <p:nvPr/>
      </p:nvGrpSpPr>
      <p:grpSpPr>
        <a:xfrm>
          <a:off x="0" y="0"/>
          <a:ext cx="0" cy="0"/>
          <a:chOff x="0" y="0"/>
          <a:chExt cx="0" cy="0"/>
        </a:xfrm>
      </p:grpSpPr>
      <p:sp>
        <p:nvSpPr>
          <p:cNvPr id="755" name="Google Shape;755;p133"/>
          <p:cNvSpPr txBox="1"/>
          <p:nvPr>
            <p:ph type="title"/>
          </p:nvPr>
        </p:nvSpPr>
        <p:spPr>
          <a:xfrm>
            <a:off x="885050" y="871750"/>
            <a:ext cx="10422000" cy="13221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3400"/>
              <a:buNone/>
              <a:defRPr sz="3000">
                <a:solidFill>
                  <a:schemeClr val="lt1"/>
                </a:solidFill>
              </a:defRPr>
            </a:lvl1pPr>
            <a:lvl2pPr lvl="1" algn="l">
              <a:lnSpc>
                <a:spcPct val="115000"/>
              </a:lnSpc>
              <a:spcBef>
                <a:spcPts val="0"/>
              </a:spcBef>
              <a:spcAft>
                <a:spcPts val="0"/>
              </a:spcAft>
              <a:buSzPts val="3400"/>
              <a:buNone/>
              <a:defRPr sz="2600">
                <a:solidFill>
                  <a:schemeClr val="lt1"/>
                </a:solidFill>
              </a:defRPr>
            </a:lvl2pPr>
            <a:lvl3pPr lvl="2" algn="l">
              <a:lnSpc>
                <a:spcPct val="115000"/>
              </a:lnSpc>
              <a:spcBef>
                <a:spcPts val="0"/>
              </a:spcBef>
              <a:spcAft>
                <a:spcPts val="0"/>
              </a:spcAft>
              <a:buSzPts val="3400"/>
              <a:buNone/>
              <a:defRPr sz="2600">
                <a:solidFill>
                  <a:schemeClr val="lt1"/>
                </a:solidFill>
              </a:defRPr>
            </a:lvl3pPr>
            <a:lvl4pPr lvl="3" algn="l">
              <a:lnSpc>
                <a:spcPct val="115000"/>
              </a:lnSpc>
              <a:spcBef>
                <a:spcPts val="0"/>
              </a:spcBef>
              <a:spcAft>
                <a:spcPts val="0"/>
              </a:spcAft>
              <a:buSzPts val="3400"/>
              <a:buNone/>
              <a:defRPr sz="2600">
                <a:solidFill>
                  <a:schemeClr val="lt1"/>
                </a:solidFill>
              </a:defRPr>
            </a:lvl4pPr>
            <a:lvl5pPr lvl="4" algn="l">
              <a:lnSpc>
                <a:spcPct val="115000"/>
              </a:lnSpc>
              <a:spcBef>
                <a:spcPts val="0"/>
              </a:spcBef>
              <a:spcAft>
                <a:spcPts val="0"/>
              </a:spcAft>
              <a:buSzPts val="3400"/>
              <a:buNone/>
              <a:defRPr sz="2600">
                <a:solidFill>
                  <a:schemeClr val="lt1"/>
                </a:solidFill>
              </a:defRPr>
            </a:lvl5pPr>
            <a:lvl6pPr lvl="5" algn="l">
              <a:lnSpc>
                <a:spcPct val="115000"/>
              </a:lnSpc>
              <a:spcBef>
                <a:spcPts val="0"/>
              </a:spcBef>
              <a:spcAft>
                <a:spcPts val="0"/>
              </a:spcAft>
              <a:buSzPts val="3400"/>
              <a:buNone/>
              <a:defRPr sz="2600">
                <a:solidFill>
                  <a:schemeClr val="lt1"/>
                </a:solidFill>
              </a:defRPr>
            </a:lvl6pPr>
            <a:lvl7pPr lvl="6" algn="l">
              <a:lnSpc>
                <a:spcPct val="115000"/>
              </a:lnSpc>
              <a:spcBef>
                <a:spcPts val="0"/>
              </a:spcBef>
              <a:spcAft>
                <a:spcPts val="0"/>
              </a:spcAft>
              <a:buSzPts val="3400"/>
              <a:buNone/>
              <a:defRPr sz="2600">
                <a:solidFill>
                  <a:schemeClr val="lt1"/>
                </a:solidFill>
              </a:defRPr>
            </a:lvl7pPr>
            <a:lvl8pPr lvl="7" algn="l">
              <a:lnSpc>
                <a:spcPct val="115000"/>
              </a:lnSpc>
              <a:spcBef>
                <a:spcPts val="0"/>
              </a:spcBef>
              <a:spcAft>
                <a:spcPts val="0"/>
              </a:spcAft>
              <a:buSzPts val="3400"/>
              <a:buNone/>
              <a:defRPr sz="2600">
                <a:solidFill>
                  <a:schemeClr val="lt1"/>
                </a:solidFill>
              </a:defRPr>
            </a:lvl8pPr>
            <a:lvl9pPr lvl="8" algn="l">
              <a:lnSpc>
                <a:spcPct val="115000"/>
              </a:lnSpc>
              <a:spcBef>
                <a:spcPts val="0"/>
              </a:spcBef>
              <a:spcAft>
                <a:spcPts val="0"/>
              </a:spcAft>
              <a:buSzPts val="3400"/>
              <a:buNone/>
              <a:defRPr sz="2600">
                <a:solidFill>
                  <a:schemeClr val="lt1"/>
                </a:solidFill>
              </a:defRPr>
            </a:lvl9pPr>
          </a:lstStyle>
          <a:p/>
        </p:txBody>
      </p:sp>
      <p:cxnSp>
        <p:nvCxnSpPr>
          <p:cNvPr id="756" name="Google Shape;756;p133"/>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57" name="Google Shape;757;p13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758" name="Google Shape;758;p133"/>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pic>
        <p:nvPicPr>
          <p:cNvPr id="759" name="Google Shape;759;p133"/>
          <p:cNvPicPr preferRelativeResize="0"/>
          <p:nvPr/>
        </p:nvPicPr>
        <p:blipFill rotWithShape="1">
          <a:blip r:embed="rId2">
            <a:alphaModFix/>
          </a:blip>
          <a:srcRect b="0" l="0" r="0" t="0"/>
          <a:stretch/>
        </p:blipFill>
        <p:spPr>
          <a:xfrm>
            <a:off x="10711279" y="6312505"/>
            <a:ext cx="975850" cy="229612"/>
          </a:xfrm>
          <a:prstGeom prst="rect">
            <a:avLst/>
          </a:prstGeom>
          <a:noFill/>
          <a:ln>
            <a:noFill/>
          </a:ln>
        </p:spPr>
      </p:pic>
      <p:sp>
        <p:nvSpPr>
          <p:cNvPr id="760" name="Google Shape;760;p1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761" name="Google Shape;761;p133"/>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800">
                <a:solidFill>
                  <a:schemeClr val="lt1"/>
                </a:solidFill>
              </a:defRPr>
            </a:lvl1pPr>
            <a:lvl2pPr lvl="1" algn="l">
              <a:lnSpc>
                <a:spcPct val="115000"/>
              </a:lnSpc>
              <a:spcBef>
                <a:spcPts val="0"/>
              </a:spcBef>
              <a:spcAft>
                <a:spcPts val="0"/>
              </a:spcAft>
              <a:buSzPts val="1400"/>
              <a:buNone/>
              <a:defRPr sz="800">
                <a:solidFill>
                  <a:schemeClr val="lt1"/>
                </a:solidFill>
              </a:defRPr>
            </a:lvl2pPr>
            <a:lvl3pPr lvl="2" algn="l">
              <a:lnSpc>
                <a:spcPct val="115000"/>
              </a:lnSpc>
              <a:spcBef>
                <a:spcPts val="0"/>
              </a:spcBef>
              <a:spcAft>
                <a:spcPts val="0"/>
              </a:spcAft>
              <a:buSzPts val="1400"/>
              <a:buNone/>
              <a:defRPr sz="800">
                <a:solidFill>
                  <a:schemeClr val="lt1"/>
                </a:solidFill>
              </a:defRPr>
            </a:lvl3pPr>
            <a:lvl4pPr lvl="3" algn="l">
              <a:lnSpc>
                <a:spcPct val="115000"/>
              </a:lnSpc>
              <a:spcBef>
                <a:spcPts val="0"/>
              </a:spcBef>
              <a:spcAft>
                <a:spcPts val="0"/>
              </a:spcAft>
              <a:buSzPts val="1400"/>
              <a:buNone/>
              <a:defRPr sz="800">
                <a:solidFill>
                  <a:schemeClr val="lt1"/>
                </a:solidFill>
              </a:defRPr>
            </a:lvl4pPr>
            <a:lvl5pPr lvl="4" algn="l">
              <a:lnSpc>
                <a:spcPct val="115000"/>
              </a:lnSpc>
              <a:spcBef>
                <a:spcPts val="0"/>
              </a:spcBef>
              <a:spcAft>
                <a:spcPts val="0"/>
              </a:spcAft>
              <a:buSzPts val="1400"/>
              <a:buNone/>
              <a:defRPr sz="800">
                <a:solidFill>
                  <a:schemeClr val="lt1"/>
                </a:solidFill>
              </a:defRPr>
            </a:lvl5pPr>
            <a:lvl6pPr lvl="5" algn="l">
              <a:lnSpc>
                <a:spcPct val="115000"/>
              </a:lnSpc>
              <a:spcBef>
                <a:spcPts val="0"/>
              </a:spcBef>
              <a:spcAft>
                <a:spcPts val="0"/>
              </a:spcAft>
              <a:buSzPts val="1400"/>
              <a:buNone/>
              <a:defRPr sz="800">
                <a:solidFill>
                  <a:schemeClr val="lt1"/>
                </a:solidFill>
              </a:defRPr>
            </a:lvl6pPr>
            <a:lvl7pPr lvl="6" algn="l">
              <a:lnSpc>
                <a:spcPct val="115000"/>
              </a:lnSpc>
              <a:spcBef>
                <a:spcPts val="0"/>
              </a:spcBef>
              <a:spcAft>
                <a:spcPts val="0"/>
              </a:spcAft>
              <a:buSzPts val="1400"/>
              <a:buNone/>
              <a:defRPr sz="800">
                <a:solidFill>
                  <a:schemeClr val="lt1"/>
                </a:solidFill>
              </a:defRPr>
            </a:lvl7pPr>
            <a:lvl8pPr lvl="7" algn="l">
              <a:lnSpc>
                <a:spcPct val="115000"/>
              </a:lnSpc>
              <a:spcBef>
                <a:spcPts val="0"/>
              </a:spcBef>
              <a:spcAft>
                <a:spcPts val="0"/>
              </a:spcAft>
              <a:buSzPts val="1400"/>
              <a:buNone/>
              <a:defRPr sz="800">
                <a:solidFill>
                  <a:schemeClr val="lt1"/>
                </a:solidFill>
              </a:defRPr>
            </a:lvl8pPr>
            <a:lvl9pPr lvl="8" algn="l">
              <a:lnSpc>
                <a:spcPct val="115000"/>
              </a:lnSpc>
              <a:spcBef>
                <a:spcPts val="0"/>
              </a:spcBef>
              <a:spcAft>
                <a:spcPts val="0"/>
              </a:spcAft>
              <a:buSzPts val="1400"/>
              <a:buNone/>
              <a:defRPr sz="800">
                <a:solidFill>
                  <a:schemeClr val="lt1"/>
                </a:solidFill>
              </a:defRPr>
            </a:lvl9pPr>
          </a:lstStyle>
          <a:p/>
        </p:txBody>
      </p:sp>
      <p:sp>
        <p:nvSpPr>
          <p:cNvPr id="762" name="Google Shape;762;p133"/>
          <p:cNvSpPr txBox="1"/>
          <p:nvPr>
            <p:ph idx="3" type="subTitle"/>
          </p:nvPr>
        </p:nvSpPr>
        <p:spPr>
          <a:xfrm>
            <a:off x="327950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lt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lt1"/>
                </a:solidFill>
                <a:latin typeface="Red Hat Display"/>
                <a:ea typeface="Red Hat Display"/>
                <a:cs typeface="Red Hat Display"/>
                <a:sym typeface="Red Hat Display"/>
              </a:defRPr>
            </a:lvl9pPr>
          </a:lstStyle>
          <a:p/>
        </p:txBody>
      </p:sp>
      <p:sp>
        <p:nvSpPr>
          <p:cNvPr id="763" name="Google Shape;763;p133"/>
          <p:cNvSpPr txBox="1"/>
          <p:nvPr>
            <p:ph idx="4" type="subTitle"/>
          </p:nvPr>
        </p:nvSpPr>
        <p:spPr>
          <a:xfrm>
            <a:off x="566065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lt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lt1"/>
                </a:solidFill>
                <a:latin typeface="Red Hat Display"/>
                <a:ea typeface="Red Hat Display"/>
                <a:cs typeface="Red Hat Display"/>
                <a:sym typeface="Red Hat Display"/>
              </a:defRPr>
            </a:lvl9pPr>
          </a:lstStyle>
          <a:p/>
        </p:txBody>
      </p:sp>
      <p:sp>
        <p:nvSpPr>
          <p:cNvPr id="764" name="Google Shape;764;p133"/>
          <p:cNvSpPr txBox="1"/>
          <p:nvPr>
            <p:ph idx="5" type="subTitle"/>
          </p:nvPr>
        </p:nvSpPr>
        <p:spPr>
          <a:xfrm>
            <a:off x="8041800" y="2664350"/>
            <a:ext cx="2034600" cy="27141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600"/>
              <a:buNone/>
              <a:defRPr sz="2000">
                <a:solidFill>
                  <a:schemeClr val="lt1"/>
                </a:solidFill>
                <a:latin typeface="Red Hat Display"/>
                <a:ea typeface="Red Hat Display"/>
                <a:cs typeface="Red Hat Display"/>
                <a:sym typeface="Red Hat Display"/>
              </a:defRPr>
            </a:lvl1pPr>
            <a:lvl2pPr lvl="1"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2pPr>
            <a:lvl3pPr lvl="2"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3pPr>
            <a:lvl4pPr lvl="3"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4pPr>
            <a:lvl5pPr lvl="4"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5pPr>
            <a:lvl6pPr lvl="5"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6pPr>
            <a:lvl7pPr lvl="6"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7pPr>
            <a:lvl8pPr lvl="7" algn="l">
              <a:lnSpc>
                <a:spcPct val="114000"/>
              </a:lnSpc>
              <a:spcBef>
                <a:spcPts val="2000"/>
              </a:spcBef>
              <a:spcAft>
                <a:spcPts val="0"/>
              </a:spcAft>
              <a:buSzPts val="1400"/>
              <a:buNone/>
              <a:defRPr sz="2000">
                <a:solidFill>
                  <a:schemeClr val="lt1"/>
                </a:solidFill>
                <a:latin typeface="Red Hat Display"/>
                <a:ea typeface="Red Hat Display"/>
                <a:cs typeface="Red Hat Display"/>
                <a:sym typeface="Red Hat Display"/>
              </a:defRPr>
            </a:lvl8pPr>
            <a:lvl9pPr lvl="8" algn="l">
              <a:lnSpc>
                <a:spcPct val="114000"/>
              </a:lnSpc>
              <a:spcBef>
                <a:spcPts val="2000"/>
              </a:spcBef>
              <a:spcAft>
                <a:spcPts val="2000"/>
              </a:spcAft>
              <a:buSzPts val="1400"/>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1">
  <p:cSld name="CUSTOM_4_21">
    <p:spTree>
      <p:nvGrpSpPr>
        <p:cNvPr id="765" name="Shape 765"/>
        <p:cNvGrpSpPr/>
        <p:nvPr/>
      </p:nvGrpSpPr>
      <p:grpSpPr>
        <a:xfrm>
          <a:off x="0" y="0"/>
          <a:ext cx="0" cy="0"/>
          <a:chOff x="0" y="0"/>
          <a:chExt cx="0" cy="0"/>
        </a:xfrm>
      </p:grpSpPr>
      <p:sp>
        <p:nvSpPr>
          <p:cNvPr id="766" name="Google Shape;766;p134"/>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67" name="Google Shape;767;p13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68" name="Google Shape;768;p13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769" name="Google Shape;769;p134"/>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770" name="Google Shape;770;p1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771" name="Google Shape;771;p13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72" name="Google Shape;772;p134"/>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2">
  <p:cSld name="CUSTOM_4_22">
    <p:spTree>
      <p:nvGrpSpPr>
        <p:cNvPr id="46" name="Shape 46"/>
        <p:cNvGrpSpPr/>
        <p:nvPr/>
      </p:nvGrpSpPr>
      <p:grpSpPr>
        <a:xfrm>
          <a:off x="0" y="0"/>
          <a:ext cx="0" cy="0"/>
          <a:chOff x="0" y="0"/>
          <a:chExt cx="0" cy="0"/>
        </a:xfrm>
      </p:grpSpPr>
      <p:sp>
        <p:nvSpPr>
          <p:cNvPr id="47" name="Google Shape;47;p90"/>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48" name="Google Shape;48;p90"/>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49" name="Google Shape;49;p9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50" name="Google Shape;50;p90"/>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51" name="Google Shape;51;p9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52" name="Google Shape;52;p9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53" name="Google Shape;53;p90"/>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3">
  <p:cSld name="CUSTOM_4_23">
    <p:spTree>
      <p:nvGrpSpPr>
        <p:cNvPr id="773" name="Shape 773"/>
        <p:cNvGrpSpPr/>
        <p:nvPr/>
      </p:nvGrpSpPr>
      <p:grpSpPr>
        <a:xfrm>
          <a:off x="0" y="0"/>
          <a:ext cx="0" cy="0"/>
          <a:chOff x="0" y="0"/>
          <a:chExt cx="0" cy="0"/>
        </a:xfrm>
      </p:grpSpPr>
      <p:sp>
        <p:nvSpPr>
          <p:cNvPr id="774" name="Google Shape;774;p135"/>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75" name="Google Shape;775;p13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76" name="Google Shape;776;p13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777" name="Google Shape;777;p135"/>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778" name="Google Shape;778;p1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779" name="Google Shape;779;p13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80" name="Google Shape;780;p135"/>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4">
  <p:cSld name="CUSTOM_4_24">
    <p:spTree>
      <p:nvGrpSpPr>
        <p:cNvPr id="781" name="Shape 781"/>
        <p:cNvGrpSpPr/>
        <p:nvPr/>
      </p:nvGrpSpPr>
      <p:grpSpPr>
        <a:xfrm>
          <a:off x="0" y="0"/>
          <a:ext cx="0" cy="0"/>
          <a:chOff x="0" y="0"/>
          <a:chExt cx="0" cy="0"/>
        </a:xfrm>
      </p:grpSpPr>
      <p:sp>
        <p:nvSpPr>
          <p:cNvPr id="782" name="Google Shape;782;p136"/>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83" name="Google Shape;783;p136"/>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84" name="Google Shape;784;p13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785" name="Google Shape;785;p136"/>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786" name="Google Shape;786;p1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787" name="Google Shape;787;p13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88" name="Google Shape;788;p136"/>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5">
  <p:cSld name="CUSTOM_4_25">
    <p:spTree>
      <p:nvGrpSpPr>
        <p:cNvPr id="789" name="Shape 789"/>
        <p:cNvGrpSpPr/>
        <p:nvPr/>
      </p:nvGrpSpPr>
      <p:grpSpPr>
        <a:xfrm>
          <a:off x="0" y="0"/>
          <a:ext cx="0" cy="0"/>
          <a:chOff x="0" y="0"/>
          <a:chExt cx="0" cy="0"/>
        </a:xfrm>
      </p:grpSpPr>
      <p:sp>
        <p:nvSpPr>
          <p:cNvPr id="790" name="Google Shape;790;p137"/>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91" name="Google Shape;791;p13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92" name="Google Shape;792;p13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793" name="Google Shape;793;p137"/>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794" name="Google Shape;794;p1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795" name="Google Shape;795;p13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96" name="Google Shape;796;p137"/>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6">
  <p:cSld name="CUSTOM_4_26">
    <p:spTree>
      <p:nvGrpSpPr>
        <p:cNvPr id="797" name="Shape 797"/>
        <p:cNvGrpSpPr/>
        <p:nvPr/>
      </p:nvGrpSpPr>
      <p:grpSpPr>
        <a:xfrm>
          <a:off x="0" y="0"/>
          <a:ext cx="0" cy="0"/>
          <a:chOff x="0" y="0"/>
          <a:chExt cx="0" cy="0"/>
        </a:xfrm>
      </p:grpSpPr>
      <p:sp>
        <p:nvSpPr>
          <p:cNvPr id="798" name="Google Shape;798;p138"/>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99" name="Google Shape;799;p13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00" name="Google Shape;800;p13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01" name="Google Shape;801;p138"/>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02" name="Google Shape;802;p1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03" name="Google Shape;803;p13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04" name="Google Shape;804;p138"/>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7">
  <p:cSld name="CUSTOM_4_27">
    <p:spTree>
      <p:nvGrpSpPr>
        <p:cNvPr id="805" name="Shape 805"/>
        <p:cNvGrpSpPr/>
        <p:nvPr/>
      </p:nvGrpSpPr>
      <p:grpSpPr>
        <a:xfrm>
          <a:off x="0" y="0"/>
          <a:ext cx="0" cy="0"/>
          <a:chOff x="0" y="0"/>
          <a:chExt cx="0" cy="0"/>
        </a:xfrm>
      </p:grpSpPr>
      <p:sp>
        <p:nvSpPr>
          <p:cNvPr id="806" name="Google Shape;806;p139"/>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07" name="Google Shape;807;p139"/>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08" name="Google Shape;808;p13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09" name="Google Shape;809;p139"/>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10" name="Google Shape;810;p1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11" name="Google Shape;811;p139"/>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12" name="Google Shape;812;p139"/>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0">
  <p:cSld name="CUSTOM_4_30">
    <p:spTree>
      <p:nvGrpSpPr>
        <p:cNvPr id="813" name="Shape 813"/>
        <p:cNvGrpSpPr/>
        <p:nvPr/>
      </p:nvGrpSpPr>
      <p:grpSpPr>
        <a:xfrm>
          <a:off x="0" y="0"/>
          <a:ext cx="0" cy="0"/>
          <a:chOff x="0" y="0"/>
          <a:chExt cx="0" cy="0"/>
        </a:xfrm>
      </p:grpSpPr>
      <p:sp>
        <p:nvSpPr>
          <p:cNvPr id="814" name="Google Shape;814;p140"/>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15" name="Google Shape;815;p140"/>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16" name="Google Shape;816;p14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17" name="Google Shape;817;p140"/>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18" name="Google Shape;818;p1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19" name="Google Shape;819;p14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20" name="Google Shape;820;p140"/>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1">
  <p:cSld name="CUSTOM_4_31">
    <p:spTree>
      <p:nvGrpSpPr>
        <p:cNvPr id="821" name="Shape 821"/>
        <p:cNvGrpSpPr/>
        <p:nvPr/>
      </p:nvGrpSpPr>
      <p:grpSpPr>
        <a:xfrm>
          <a:off x="0" y="0"/>
          <a:ext cx="0" cy="0"/>
          <a:chOff x="0" y="0"/>
          <a:chExt cx="0" cy="0"/>
        </a:xfrm>
      </p:grpSpPr>
      <p:sp>
        <p:nvSpPr>
          <p:cNvPr id="822" name="Google Shape;822;p141"/>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23" name="Google Shape;823;p141"/>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24" name="Google Shape;824;p14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25" name="Google Shape;825;p141"/>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26" name="Google Shape;826;p1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27" name="Google Shape;827;p14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28" name="Google Shape;828;p141"/>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2">
  <p:cSld name="CUSTOM_4_32">
    <p:spTree>
      <p:nvGrpSpPr>
        <p:cNvPr id="829" name="Shape 829"/>
        <p:cNvGrpSpPr/>
        <p:nvPr/>
      </p:nvGrpSpPr>
      <p:grpSpPr>
        <a:xfrm>
          <a:off x="0" y="0"/>
          <a:ext cx="0" cy="0"/>
          <a:chOff x="0" y="0"/>
          <a:chExt cx="0" cy="0"/>
        </a:xfrm>
      </p:grpSpPr>
      <p:sp>
        <p:nvSpPr>
          <p:cNvPr id="830" name="Google Shape;830;p142"/>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31" name="Google Shape;831;p142"/>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32" name="Google Shape;832;p14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33" name="Google Shape;833;p142"/>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34" name="Google Shape;834;p1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35" name="Google Shape;835;p14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36" name="Google Shape;836;p142"/>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3">
  <p:cSld name="CUSTOM_4_33">
    <p:spTree>
      <p:nvGrpSpPr>
        <p:cNvPr id="837" name="Shape 837"/>
        <p:cNvGrpSpPr/>
        <p:nvPr/>
      </p:nvGrpSpPr>
      <p:grpSpPr>
        <a:xfrm>
          <a:off x="0" y="0"/>
          <a:ext cx="0" cy="0"/>
          <a:chOff x="0" y="0"/>
          <a:chExt cx="0" cy="0"/>
        </a:xfrm>
      </p:grpSpPr>
      <p:sp>
        <p:nvSpPr>
          <p:cNvPr id="838" name="Google Shape;838;p143"/>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39" name="Google Shape;839;p143"/>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40" name="Google Shape;840;p14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41" name="Google Shape;841;p143"/>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42" name="Google Shape;842;p14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43" name="Google Shape;843;p143"/>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44" name="Google Shape;844;p143"/>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4">
  <p:cSld name="CUSTOM_4_34">
    <p:spTree>
      <p:nvGrpSpPr>
        <p:cNvPr id="845" name="Shape 845"/>
        <p:cNvGrpSpPr/>
        <p:nvPr/>
      </p:nvGrpSpPr>
      <p:grpSpPr>
        <a:xfrm>
          <a:off x="0" y="0"/>
          <a:ext cx="0" cy="0"/>
          <a:chOff x="0" y="0"/>
          <a:chExt cx="0" cy="0"/>
        </a:xfrm>
      </p:grpSpPr>
      <p:sp>
        <p:nvSpPr>
          <p:cNvPr id="846" name="Google Shape;846;p144"/>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47" name="Google Shape;847;p14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48" name="Google Shape;848;p14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49" name="Google Shape;849;p144"/>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50" name="Google Shape;850;p14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51" name="Google Shape;851;p14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52" name="Google Shape;852;p144"/>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8">
  <p:cSld name="CUSTOM_4_28">
    <p:spTree>
      <p:nvGrpSpPr>
        <p:cNvPr id="54" name="Shape 54"/>
        <p:cNvGrpSpPr/>
        <p:nvPr/>
      </p:nvGrpSpPr>
      <p:grpSpPr>
        <a:xfrm>
          <a:off x="0" y="0"/>
          <a:ext cx="0" cy="0"/>
          <a:chOff x="0" y="0"/>
          <a:chExt cx="0" cy="0"/>
        </a:xfrm>
      </p:grpSpPr>
      <p:sp>
        <p:nvSpPr>
          <p:cNvPr id="55" name="Google Shape;55;p91"/>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56" name="Google Shape;56;p91"/>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57" name="Google Shape;57;p9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58" name="Google Shape;58;p91"/>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59" name="Google Shape;59;p9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60" name="Google Shape;60;p9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1" name="Google Shape;61;p91"/>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5">
  <p:cSld name="CUSTOM_4_35">
    <p:spTree>
      <p:nvGrpSpPr>
        <p:cNvPr id="853" name="Shape 853"/>
        <p:cNvGrpSpPr/>
        <p:nvPr/>
      </p:nvGrpSpPr>
      <p:grpSpPr>
        <a:xfrm>
          <a:off x="0" y="0"/>
          <a:ext cx="0" cy="0"/>
          <a:chOff x="0" y="0"/>
          <a:chExt cx="0" cy="0"/>
        </a:xfrm>
      </p:grpSpPr>
      <p:sp>
        <p:nvSpPr>
          <p:cNvPr id="854" name="Google Shape;854;p145"/>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55" name="Google Shape;855;p14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56" name="Google Shape;856;p14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57" name="Google Shape;857;p145"/>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58" name="Google Shape;858;p14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59" name="Google Shape;859;p14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60" name="Google Shape;860;p145"/>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7">
  <p:cSld name="CUSTOM_4_37">
    <p:spTree>
      <p:nvGrpSpPr>
        <p:cNvPr id="861" name="Shape 861"/>
        <p:cNvGrpSpPr/>
        <p:nvPr/>
      </p:nvGrpSpPr>
      <p:grpSpPr>
        <a:xfrm>
          <a:off x="0" y="0"/>
          <a:ext cx="0" cy="0"/>
          <a:chOff x="0" y="0"/>
          <a:chExt cx="0" cy="0"/>
        </a:xfrm>
      </p:grpSpPr>
      <p:sp>
        <p:nvSpPr>
          <p:cNvPr id="862" name="Google Shape;862;p146"/>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63" name="Google Shape;863;p146"/>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64" name="Google Shape;864;p14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65" name="Google Shape;865;p146"/>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66" name="Google Shape;866;p14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67" name="Google Shape;867;p14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68" name="Google Shape;868;p146"/>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9">
  <p:cSld name="CUSTOM_4_39">
    <p:spTree>
      <p:nvGrpSpPr>
        <p:cNvPr id="869" name="Shape 869"/>
        <p:cNvGrpSpPr/>
        <p:nvPr/>
      </p:nvGrpSpPr>
      <p:grpSpPr>
        <a:xfrm>
          <a:off x="0" y="0"/>
          <a:ext cx="0" cy="0"/>
          <a:chOff x="0" y="0"/>
          <a:chExt cx="0" cy="0"/>
        </a:xfrm>
      </p:grpSpPr>
      <p:sp>
        <p:nvSpPr>
          <p:cNvPr id="870" name="Google Shape;870;p147"/>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71" name="Google Shape;871;p14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72" name="Google Shape;872;p14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73" name="Google Shape;873;p147"/>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74" name="Google Shape;874;p14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75" name="Google Shape;875;p14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76" name="Google Shape;876;p147"/>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0">
  <p:cSld name="CUSTOM_4_40">
    <p:spTree>
      <p:nvGrpSpPr>
        <p:cNvPr id="877" name="Shape 877"/>
        <p:cNvGrpSpPr/>
        <p:nvPr/>
      </p:nvGrpSpPr>
      <p:grpSpPr>
        <a:xfrm>
          <a:off x="0" y="0"/>
          <a:ext cx="0" cy="0"/>
          <a:chOff x="0" y="0"/>
          <a:chExt cx="0" cy="0"/>
        </a:xfrm>
      </p:grpSpPr>
      <p:sp>
        <p:nvSpPr>
          <p:cNvPr id="878" name="Google Shape;878;p148"/>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79" name="Google Shape;879;p14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80" name="Google Shape;880;p14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81" name="Google Shape;881;p148"/>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82" name="Google Shape;882;p14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83" name="Google Shape;883;p14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84" name="Google Shape;884;p148"/>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1">
  <p:cSld name="CUSTOM_4_41">
    <p:spTree>
      <p:nvGrpSpPr>
        <p:cNvPr id="885" name="Shape 885"/>
        <p:cNvGrpSpPr/>
        <p:nvPr/>
      </p:nvGrpSpPr>
      <p:grpSpPr>
        <a:xfrm>
          <a:off x="0" y="0"/>
          <a:ext cx="0" cy="0"/>
          <a:chOff x="0" y="0"/>
          <a:chExt cx="0" cy="0"/>
        </a:xfrm>
      </p:grpSpPr>
      <p:sp>
        <p:nvSpPr>
          <p:cNvPr id="886" name="Google Shape;886;p149"/>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87" name="Google Shape;887;p149"/>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88" name="Google Shape;888;p14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89" name="Google Shape;889;p149"/>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90" name="Google Shape;890;p14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91" name="Google Shape;891;p149"/>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92" name="Google Shape;892;p149"/>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_1">
  <p:cSld name="CUSTOM_4_5_1">
    <p:spTree>
      <p:nvGrpSpPr>
        <p:cNvPr id="893" name="Shape 893"/>
        <p:cNvGrpSpPr/>
        <p:nvPr/>
      </p:nvGrpSpPr>
      <p:grpSpPr>
        <a:xfrm>
          <a:off x="0" y="0"/>
          <a:ext cx="0" cy="0"/>
          <a:chOff x="0" y="0"/>
          <a:chExt cx="0" cy="0"/>
        </a:xfrm>
      </p:grpSpPr>
      <p:sp>
        <p:nvSpPr>
          <p:cNvPr id="894" name="Google Shape;894;p150"/>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95" name="Google Shape;895;p150"/>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cxnSp>
        <p:nvCxnSpPr>
          <p:cNvPr id="896" name="Google Shape;896;p150"/>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97" name="Google Shape;897;p15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98" name="Google Shape;898;p150"/>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99" name="Google Shape;899;p150"/>
          <p:cNvSpPr txBox="1"/>
          <p:nvPr>
            <p:ph idx="1"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3">
  <p:cSld name="CUSTOM_4_43">
    <p:spTree>
      <p:nvGrpSpPr>
        <p:cNvPr id="900" name="Shape 900"/>
        <p:cNvGrpSpPr/>
        <p:nvPr/>
      </p:nvGrpSpPr>
      <p:grpSpPr>
        <a:xfrm>
          <a:off x="0" y="0"/>
          <a:ext cx="0" cy="0"/>
          <a:chOff x="0" y="0"/>
          <a:chExt cx="0" cy="0"/>
        </a:xfrm>
      </p:grpSpPr>
      <p:sp>
        <p:nvSpPr>
          <p:cNvPr id="901" name="Google Shape;901;p151"/>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02" name="Google Shape;902;p151"/>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cxnSp>
        <p:nvCxnSpPr>
          <p:cNvPr id="903" name="Google Shape;903;p151"/>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04" name="Google Shape;904;p15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05" name="Google Shape;905;p151"/>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06" name="Google Shape;906;p151"/>
          <p:cNvSpPr txBox="1"/>
          <p:nvPr/>
        </p:nvSpPr>
        <p:spPr>
          <a:xfrm>
            <a:off x="519633" y="200"/>
            <a:ext cx="11672400" cy="405300"/>
          </a:xfrm>
          <a:prstGeom prst="rect">
            <a:avLst/>
          </a:prstGeom>
          <a:noFill/>
          <a:ln>
            <a:noFill/>
          </a:ln>
        </p:spPr>
        <p:txBody>
          <a:bodyPr anchorCtr="0" anchor="b" bIns="121900" lIns="121900" spcFirstLastPara="1" rIns="121900" wrap="square" tIns="121900">
            <a:noAutofit/>
          </a:bodyPr>
          <a:lstStyle/>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chemeClr val="dk1"/>
              </a:buClr>
              <a:buSzPts val="1500"/>
              <a:buFont typeface="Arial"/>
              <a:buNone/>
            </a:pPr>
            <a:r>
              <a:t/>
            </a:r>
            <a:endParaRPr b="0" i="0" sz="1900" u="none" cap="none" strike="noStrike">
              <a:solidFill>
                <a:srgbClr val="000000"/>
              </a:solidFill>
              <a:latin typeface="Overpass Light"/>
              <a:ea typeface="Overpass Light"/>
              <a:cs typeface="Overpass Light"/>
              <a:sym typeface="Overpass Light"/>
            </a:endParaRPr>
          </a:p>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666666"/>
                </a:solidFill>
                <a:latin typeface="Red Hat Display"/>
                <a:ea typeface="Red Hat Display"/>
                <a:cs typeface="Red Hat Display"/>
                <a:sym typeface="Red Hat Display"/>
              </a:rPr>
              <a:t>What's new in OpenShift 4.3</a:t>
            </a:r>
            <a:endParaRPr b="0" i="0" sz="800" u="none" cap="none" strike="noStrike">
              <a:solidFill>
                <a:srgbClr val="666666"/>
              </a:solidFill>
              <a:latin typeface="Red Hat Display"/>
              <a:ea typeface="Red Hat Display"/>
              <a:cs typeface="Red Hat Display"/>
              <a:sym typeface="Red Hat Display"/>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5">
  <p:cSld name="CUSTOM_4_45">
    <p:spTree>
      <p:nvGrpSpPr>
        <p:cNvPr id="907" name="Shape 907"/>
        <p:cNvGrpSpPr/>
        <p:nvPr/>
      </p:nvGrpSpPr>
      <p:grpSpPr>
        <a:xfrm>
          <a:off x="0" y="0"/>
          <a:ext cx="0" cy="0"/>
          <a:chOff x="0" y="0"/>
          <a:chExt cx="0" cy="0"/>
        </a:xfrm>
      </p:grpSpPr>
      <p:sp>
        <p:nvSpPr>
          <p:cNvPr id="908" name="Google Shape;908;p152"/>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09" name="Google Shape;909;p152"/>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10" name="Google Shape;910;p15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11" name="Google Shape;911;p152"/>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12" name="Google Shape;912;p15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13" name="Google Shape;913;p15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14" name="Google Shape;914;p152"/>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6">
  <p:cSld name="CUSTOM_4_46">
    <p:spTree>
      <p:nvGrpSpPr>
        <p:cNvPr id="915" name="Shape 915"/>
        <p:cNvGrpSpPr/>
        <p:nvPr/>
      </p:nvGrpSpPr>
      <p:grpSpPr>
        <a:xfrm>
          <a:off x="0" y="0"/>
          <a:ext cx="0" cy="0"/>
          <a:chOff x="0" y="0"/>
          <a:chExt cx="0" cy="0"/>
        </a:xfrm>
      </p:grpSpPr>
      <p:sp>
        <p:nvSpPr>
          <p:cNvPr id="916" name="Google Shape;916;p153"/>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17" name="Google Shape;917;p153"/>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18" name="Google Shape;918;p15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19" name="Google Shape;919;p153"/>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20" name="Google Shape;920;p15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21" name="Google Shape;921;p153"/>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22" name="Google Shape;922;p153"/>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7">
  <p:cSld name="CUSTOM_4_47">
    <p:spTree>
      <p:nvGrpSpPr>
        <p:cNvPr id="923" name="Shape 923"/>
        <p:cNvGrpSpPr/>
        <p:nvPr/>
      </p:nvGrpSpPr>
      <p:grpSpPr>
        <a:xfrm>
          <a:off x="0" y="0"/>
          <a:ext cx="0" cy="0"/>
          <a:chOff x="0" y="0"/>
          <a:chExt cx="0" cy="0"/>
        </a:xfrm>
      </p:grpSpPr>
      <p:sp>
        <p:nvSpPr>
          <p:cNvPr id="924" name="Google Shape;924;p154"/>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25" name="Google Shape;925;p15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26" name="Google Shape;926;p15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27" name="Google Shape;927;p154"/>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28" name="Google Shape;928;p15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29" name="Google Shape;929;p15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30" name="Google Shape;930;p154"/>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38">
  <p:cSld name="CUSTOM_4_38">
    <p:spTree>
      <p:nvGrpSpPr>
        <p:cNvPr id="62" name="Shape 62"/>
        <p:cNvGrpSpPr/>
        <p:nvPr/>
      </p:nvGrpSpPr>
      <p:grpSpPr>
        <a:xfrm>
          <a:off x="0" y="0"/>
          <a:ext cx="0" cy="0"/>
          <a:chOff x="0" y="0"/>
          <a:chExt cx="0" cy="0"/>
        </a:xfrm>
      </p:grpSpPr>
      <p:sp>
        <p:nvSpPr>
          <p:cNvPr id="63" name="Google Shape;63;p92"/>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64" name="Google Shape;64;p92"/>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65" name="Google Shape;65;p9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66" name="Google Shape;66;p92"/>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67" name="Google Shape;67;p9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68" name="Google Shape;68;p92"/>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69" name="Google Shape;69;p92"/>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8">
  <p:cSld name="CUSTOM_4_48">
    <p:spTree>
      <p:nvGrpSpPr>
        <p:cNvPr id="931" name="Shape 931"/>
        <p:cNvGrpSpPr/>
        <p:nvPr/>
      </p:nvGrpSpPr>
      <p:grpSpPr>
        <a:xfrm>
          <a:off x="0" y="0"/>
          <a:ext cx="0" cy="0"/>
          <a:chOff x="0" y="0"/>
          <a:chExt cx="0" cy="0"/>
        </a:xfrm>
      </p:grpSpPr>
      <p:sp>
        <p:nvSpPr>
          <p:cNvPr id="932" name="Google Shape;932;p155"/>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33" name="Google Shape;933;p155"/>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34" name="Google Shape;934;p15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35" name="Google Shape;935;p155"/>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36" name="Google Shape;936;p15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37" name="Google Shape;937;p155"/>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38" name="Google Shape;938;p155"/>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9">
  <p:cSld name="CUSTOM_4_49">
    <p:spTree>
      <p:nvGrpSpPr>
        <p:cNvPr id="939" name="Shape 939"/>
        <p:cNvGrpSpPr/>
        <p:nvPr/>
      </p:nvGrpSpPr>
      <p:grpSpPr>
        <a:xfrm>
          <a:off x="0" y="0"/>
          <a:ext cx="0" cy="0"/>
          <a:chOff x="0" y="0"/>
          <a:chExt cx="0" cy="0"/>
        </a:xfrm>
      </p:grpSpPr>
      <p:sp>
        <p:nvSpPr>
          <p:cNvPr id="940" name="Google Shape;940;p156"/>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41" name="Google Shape;941;p156"/>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42" name="Google Shape;942;p15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43" name="Google Shape;943;p156"/>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44" name="Google Shape;944;p15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45" name="Google Shape;945;p156"/>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46" name="Google Shape;946;p156"/>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0">
  <p:cSld name="CUSTOM_4_50">
    <p:spTree>
      <p:nvGrpSpPr>
        <p:cNvPr id="947" name="Shape 947"/>
        <p:cNvGrpSpPr/>
        <p:nvPr/>
      </p:nvGrpSpPr>
      <p:grpSpPr>
        <a:xfrm>
          <a:off x="0" y="0"/>
          <a:ext cx="0" cy="0"/>
          <a:chOff x="0" y="0"/>
          <a:chExt cx="0" cy="0"/>
        </a:xfrm>
      </p:grpSpPr>
      <p:sp>
        <p:nvSpPr>
          <p:cNvPr id="948" name="Google Shape;948;p157"/>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49" name="Google Shape;949;p157"/>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50" name="Google Shape;950;p15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51" name="Google Shape;951;p157"/>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52" name="Google Shape;952;p15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53" name="Google Shape;953;p157"/>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54" name="Google Shape;954;p157"/>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51">
  <p:cSld name="CUSTOM_4_51">
    <p:spTree>
      <p:nvGrpSpPr>
        <p:cNvPr id="955" name="Shape 955"/>
        <p:cNvGrpSpPr/>
        <p:nvPr/>
      </p:nvGrpSpPr>
      <p:grpSpPr>
        <a:xfrm>
          <a:off x="0" y="0"/>
          <a:ext cx="0" cy="0"/>
          <a:chOff x="0" y="0"/>
          <a:chExt cx="0" cy="0"/>
        </a:xfrm>
      </p:grpSpPr>
      <p:sp>
        <p:nvSpPr>
          <p:cNvPr id="956" name="Google Shape;956;p158"/>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957" name="Google Shape;957;p158"/>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958" name="Google Shape;958;p158"/>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959" name="Google Shape;959;p158"/>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960" name="Google Shape;960;p15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961" name="Google Shape;961;p158"/>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962" name="Google Shape;962;p158"/>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9">
  <p:cSld name="CUSTOM_4_29">
    <p:spTree>
      <p:nvGrpSpPr>
        <p:cNvPr id="70" name="Shape 70"/>
        <p:cNvGrpSpPr/>
        <p:nvPr/>
      </p:nvGrpSpPr>
      <p:grpSpPr>
        <a:xfrm>
          <a:off x="0" y="0"/>
          <a:ext cx="0" cy="0"/>
          <a:chOff x="0" y="0"/>
          <a:chExt cx="0" cy="0"/>
        </a:xfrm>
      </p:grpSpPr>
      <p:sp>
        <p:nvSpPr>
          <p:cNvPr id="71" name="Google Shape;71;p93"/>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72" name="Google Shape;72;p93"/>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73" name="Google Shape;73;p9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74" name="Google Shape;74;p93"/>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75" name="Google Shape;75;p9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76" name="Google Shape;76;p93"/>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77" name="Google Shape;77;p93"/>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44">
  <p:cSld name="CUSTOM_4_44">
    <p:spTree>
      <p:nvGrpSpPr>
        <p:cNvPr id="78" name="Shape 78"/>
        <p:cNvGrpSpPr/>
        <p:nvPr/>
      </p:nvGrpSpPr>
      <p:grpSpPr>
        <a:xfrm>
          <a:off x="0" y="0"/>
          <a:ext cx="0" cy="0"/>
          <a:chOff x="0" y="0"/>
          <a:chExt cx="0" cy="0"/>
        </a:xfrm>
      </p:grpSpPr>
      <p:sp>
        <p:nvSpPr>
          <p:cNvPr id="79" name="Google Shape;79;p94"/>
          <p:cNvSpPr txBox="1"/>
          <p:nvPr>
            <p:ph type="title"/>
          </p:nvPr>
        </p:nvSpPr>
        <p:spPr>
          <a:xfrm>
            <a:off x="1752600" y="946000"/>
            <a:ext cx="8686800" cy="9675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3400"/>
              <a:buNone/>
              <a:defRPr sz="2700">
                <a:solidFill>
                  <a:srgbClr val="000000"/>
                </a:solidFill>
              </a:defRPr>
            </a:lvl1pPr>
            <a:lvl2pPr lvl="1" algn="ctr">
              <a:lnSpc>
                <a:spcPct val="130000"/>
              </a:lnSpc>
              <a:spcBef>
                <a:spcPts val="0"/>
              </a:spcBef>
              <a:spcAft>
                <a:spcPts val="0"/>
              </a:spcAft>
              <a:buSzPts val="3400"/>
              <a:buNone/>
              <a:defRPr sz="2700">
                <a:solidFill>
                  <a:srgbClr val="000000"/>
                </a:solidFill>
              </a:defRPr>
            </a:lvl2pPr>
            <a:lvl3pPr lvl="2" algn="ctr">
              <a:lnSpc>
                <a:spcPct val="130000"/>
              </a:lnSpc>
              <a:spcBef>
                <a:spcPts val="0"/>
              </a:spcBef>
              <a:spcAft>
                <a:spcPts val="0"/>
              </a:spcAft>
              <a:buSzPts val="3400"/>
              <a:buNone/>
              <a:defRPr sz="2700">
                <a:solidFill>
                  <a:srgbClr val="000000"/>
                </a:solidFill>
              </a:defRPr>
            </a:lvl3pPr>
            <a:lvl4pPr lvl="3" algn="ctr">
              <a:lnSpc>
                <a:spcPct val="130000"/>
              </a:lnSpc>
              <a:spcBef>
                <a:spcPts val="0"/>
              </a:spcBef>
              <a:spcAft>
                <a:spcPts val="0"/>
              </a:spcAft>
              <a:buSzPts val="3400"/>
              <a:buNone/>
              <a:defRPr sz="2700">
                <a:solidFill>
                  <a:srgbClr val="000000"/>
                </a:solidFill>
              </a:defRPr>
            </a:lvl4pPr>
            <a:lvl5pPr lvl="4" algn="ctr">
              <a:lnSpc>
                <a:spcPct val="130000"/>
              </a:lnSpc>
              <a:spcBef>
                <a:spcPts val="0"/>
              </a:spcBef>
              <a:spcAft>
                <a:spcPts val="0"/>
              </a:spcAft>
              <a:buSzPts val="3400"/>
              <a:buNone/>
              <a:defRPr sz="2700">
                <a:solidFill>
                  <a:srgbClr val="000000"/>
                </a:solidFill>
              </a:defRPr>
            </a:lvl5pPr>
            <a:lvl6pPr lvl="5" algn="ctr">
              <a:lnSpc>
                <a:spcPct val="130000"/>
              </a:lnSpc>
              <a:spcBef>
                <a:spcPts val="0"/>
              </a:spcBef>
              <a:spcAft>
                <a:spcPts val="0"/>
              </a:spcAft>
              <a:buSzPts val="3400"/>
              <a:buNone/>
              <a:defRPr sz="2700">
                <a:solidFill>
                  <a:srgbClr val="000000"/>
                </a:solidFill>
              </a:defRPr>
            </a:lvl6pPr>
            <a:lvl7pPr lvl="6" algn="ctr">
              <a:lnSpc>
                <a:spcPct val="130000"/>
              </a:lnSpc>
              <a:spcBef>
                <a:spcPts val="0"/>
              </a:spcBef>
              <a:spcAft>
                <a:spcPts val="0"/>
              </a:spcAft>
              <a:buSzPts val="3400"/>
              <a:buNone/>
              <a:defRPr sz="2700">
                <a:solidFill>
                  <a:srgbClr val="000000"/>
                </a:solidFill>
              </a:defRPr>
            </a:lvl7pPr>
            <a:lvl8pPr lvl="7" algn="ctr">
              <a:lnSpc>
                <a:spcPct val="130000"/>
              </a:lnSpc>
              <a:spcBef>
                <a:spcPts val="0"/>
              </a:spcBef>
              <a:spcAft>
                <a:spcPts val="0"/>
              </a:spcAft>
              <a:buSzPts val="3400"/>
              <a:buNone/>
              <a:defRPr sz="2700">
                <a:solidFill>
                  <a:srgbClr val="000000"/>
                </a:solidFill>
              </a:defRPr>
            </a:lvl8pPr>
            <a:lvl9pPr lvl="8" algn="ctr">
              <a:lnSpc>
                <a:spcPct val="130000"/>
              </a:lnSpc>
              <a:spcBef>
                <a:spcPts val="0"/>
              </a:spcBef>
              <a:spcAft>
                <a:spcPts val="0"/>
              </a:spcAft>
              <a:buSzPts val="3400"/>
              <a:buNone/>
              <a:defRPr sz="2700">
                <a:solidFill>
                  <a:srgbClr val="000000"/>
                </a:solidFill>
              </a:defRPr>
            </a:lvl9pPr>
          </a:lstStyle>
          <a:p/>
        </p:txBody>
      </p:sp>
      <p:cxnSp>
        <p:nvCxnSpPr>
          <p:cNvPr id="80" name="Google Shape;80;p94"/>
          <p:cNvCxnSpPr/>
          <p:nvPr/>
        </p:nvCxnSpPr>
        <p:spPr>
          <a:xfrm rot="10800000">
            <a:off x="447775" y="100"/>
            <a:ext cx="0" cy="886500"/>
          </a:xfrm>
          <a:prstGeom prst="straightConnector1">
            <a:avLst/>
          </a:prstGeom>
          <a:noFill/>
          <a:ln cap="flat" cmpd="sng" w="9525">
            <a:solidFill>
              <a:srgbClr val="EE0000"/>
            </a:solidFill>
            <a:prstDash val="solid"/>
            <a:round/>
            <a:headEnd len="sm" w="sm" type="none"/>
            <a:tailEnd len="sm" w="sm" type="none"/>
          </a:ln>
        </p:spPr>
      </p:cxnSp>
      <p:sp>
        <p:nvSpPr>
          <p:cNvPr id="81" name="Google Shape;81;p9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lvl1pPr lvl="0"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82" name="Google Shape;82;p94"/>
          <p:cNvCxnSpPr/>
          <p:nvPr/>
        </p:nvCxnSpPr>
        <p:spPr>
          <a:xfrm rot="10800000">
            <a:off x="447767" y="6401100"/>
            <a:ext cx="0" cy="456900"/>
          </a:xfrm>
          <a:prstGeom prst="straightConnector1">
            <a:avLst/>
          </a:prstGeom>
          <a:noFill/>
          <a:ln cap="flat" cmpd="sng" w="9525">
            <a:solidFill>
              <a:srgbClr val="EE0000"/>
            </a:solidFill>
            <a:prstDash val="solid"/>
            <a:round/>
            <a:headEnd len="sm" w="sm" type="none"/>
            <a:tailEnd len="sm" w="sm" type="none"/>
          </a:ln>
        </p:spPr>
      </p:cxnSp>
      <p:sp>
        <p:nvSpPr>
          <p:cNvPr id="83" name="Google Shape;83;p9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84" name="Google Shape;84;p94"/>
          <p:cNvPicPr preferRelativeResize="0"/>
          <p:nvPr/>
        </p:nvPicPr>
        <p:blipFill rotWithShape="1">
          <a:blip r:embed="rId2">
            <a:alphaModFix/>
          </a:blip>
          <a:srcRect b="315" l="0" r="0" t="326"/>
          <a:stretch/>
        </p:blipFill>
        <p:spPr>
          <a:xfrm>
            <a:off x="10711279" y="6313250"/>
            <a:ext cx="975850" cy="228121"/>
          </a:xfrm>
          <a:prstGeom prst="rect">
            <a:avLst/>
          </a:prstGeom>
          <a:noFill/>
          <a:ln>
            <a:noFill/>
          </a:ln>
        </p:spPr>
      </p:pic>
      <p:sp>
        <p:nvSpPr>
          <p:cNvPr id="85" name="Google Shape;85;p94"/>
          <p:cNvSpPr txBox="1"/>
          <p:nvPr>
            <p:ph idx="2" type="subTitle"/>
          </p:nvPr>
        </p:nvSpPr>
        <p:spPr>
          <a:xfrm>
            <a:off x="885050" y="6169550"/>
            <a:ext cx="9182700" cy="5595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700">
                <a:solidFill>
                  <a:srgbClr val="4D4D4F"/>
                </a:solidFill>
              </a:defRPr>
            </a:lvl1pPr>
            <a:lvl2pPr lvl="1" algn="l">
              <a:lnSpc>
                <a:spcPct val="142000"/>
              </a:lnSpc>
              <a:spcBef>
                <a:spcPts val="0"/>
              </a:spcBef>
              <a:spcAft>
                <a:spcPts val="0"/>
              </a:spcAft>
              <a:buSzPts val="1400"/>
              <a:buNone/>
              <a:defRPr sz="700">
                <a:solidFill>
                  <a:srgbClr val="4D4D4F"/>
                </a:solidFill>
              </a:defRPr>
            </a:lvl2pPr>
            <a:lvl3pPr lvl="2" algn="l">
              <a:lnSpc>
                <a:spcPct val="142000"/>
              </a:lnSpc>
              <a:spcBef>
                <a:spcPts val="0"/>
              </a:spcBef>
              <a:spcAft>
                <a:spcPts val="0"/>
              </a:spcAft>
              <a:buSzPts val="1400"/>
              <a:buNone/>
              <a:defRPr sz="700">
                <a:solidFill>
                  <a:srgbClr val="4D4D4F"/>
                </a:solidFill>
              </a:defRPr>
            </a:lvl3pPr>
            <a:lvl4pPr lvl="3" algn="l">
              <a:lnSpc>
                <a:spcPct val="142000"/>
              </a:lnSpc>
              <a:spcBef>
                <a:spcPts val="0"/>
              </a:spcBef>
              <a:spcAft>
                <a:spcPts val="0"/>
              </a:spcAft>
              <a:buSzPts val="1400"/>
              <a:buNone/>
              <a:defRPr sz="700">
                <a:solidFill>
                  <a:srgbClr val="4D4D4F"/>
                </a:solidFill>
              </a:defRPr>
            </a:lvl4pPr>
            <a:lvl5pPr lvl="4" algn="l">
              <a:lnSpc>
                <a:spcPct val="142000"/>
              </a:lnSpc>
              <a:spcBef>
                <a:spcPts val="0"/>
              </a:spcBef>
              <a:spcAft>
                <a:spcPts val="0"/>
              </a:spcAft>
              <a:buSzPts val="1400"/>
              <a:buNone/>
              <a:defRPr sz="700">
                <a:solidFill>
                  <a:srgbClr val="4D4D4F"/>
                </a:solidFill>
              </a:defRPr>
            </a:lvl5pPr>
            <a:lvl6pPr lvl="5" algn="l">
              <a:lnSpc>
                <a:spcPct val="142000"/>
              </a:lnSpc>
              <a:spcBef>
                <a:spcPts val="0"/>
              </a:spcBef>
              <a:spcAft>
                <a:spcPts val="0"/>
              </a:spcAft>
              <a:buSzPts val="1400"/>
              <a:buNone/>
              <a:defRPr sz="700">
                <a:solidFill>
                  <a:srgbClr val="4D4D4F"/>
                </a:solidFill>
              </a:defRPr>
            </a:lvl6pPr>
            <a:lvl7pPr lvl="6" algn="l">
              <a:lnSpc>
                <a:spcPct val="142000"/>
              </a:lnSpc>
              <a:spcBef>
                <a:spcPts val="0"/>
              </a:spcBef>
              <a:spcAft>
                <a:spcPts val="0"/>
              </a:spcAft>
              <a:buSzPts val="1400"/>
              <a:buNone/>
              <a:defRPr sz="700">
                <a:solidFill>
                  <a:srgbClr val="4D4D4F"/>
                </a:solidFill>
              </a:defRPr>
            </a:lvl7pPr>
            <a:lvl8pPr lvl="7" algn="l">
              <a:lnSpc>
                <a:spcPct val="142000"/>
              </a:lnSpc>
              <a:spcBef>
                <a:spcPts val="0"/>
              </a:spcBef>
              <a:spcAft>
                <a:spcPts val="0"/>
              </a:spcAft>
              <a:buSzPts val="1400"/>
              <a:buNone/>
              <a:defRPr sz="700">
                <a:solidFill>
                  <a:srgbClr val="4D4D4F"/>
                </a:solidFill>
              </a:defRPr>
            </a:lvl8pPr>
            <a:lvl9pPr lvl="8" algn="l">
              <a:lnSpc>
                <a:spcPct val="142000"/>
              </a:lnSpc>
              <a:spcBef>
                <a:spcPts val="0"/>
              </a:spcBef>
              <a:spcAft>
                <a:spcPts val="0"/>
              </a:spcAft>
              <a:buSzPts val="1400"/>
              <a:buNone/>
              <a:defRPr sz="700">
                <a:solidFill>
                  <a:srgbClr val="4D4D4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7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5"/>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1pPr>
            <a:lvl2pPr lvl="1"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2pPr>
            <a:lvl3pPr lvl="2"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3pPr>
            <a:lvl4pPr lvl="3"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4pPr>
            <a:lvl5pPr lvl="4"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5pPr>
            <a:lvl6pPr lvl="5"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6pPr>
            <a:lvl7pPr lvl="6"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7pPr>
            <a:lvl8pPr lvl="7"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8pPr>
            <a:lvl9pPr lvl="8" marR="0" rtl="0" algn="l">
              <a:lnSpc>
                <a:spcPct val="100000"/>
              </a:lnSpc>
              <a:spcBef>
                <a:spcPts val="0"/>
              </a:spcBef>
              <a:spcAft>
                <a:spcPts val="0"/>
              </a:spcAft>
              <a:buClr>
                <a:schemeClr val="dk1"/>
              </a:buClr>
              <a:buSzPts val="3400"/>
              <a:buFont typeface="Red Hat Display"/>
              <a:buNone/>
              <a:defRPr b="0" i="0" sz="3400" u="none" cap="none" strike="noStrike">
                <a:solidFill>
                  <a:schemeClr val="dk1"/>
                </a:solidFill>
                <a:latin typeface="Red Hat Display"/>
                <a:ea typeface="Red Hat Display"/>
                <a:cs typeface="Red Hat Display"/>
                <a:sym typeface="Red Hat Display"/>
              </a:defRPr>
            </a:lvl9pPr>
          </a:lstStyle>
          <a:p/>
        </p:txBody>
      </p:sp>
      <p:sp>
        <p:nvSpPr>
          <p:cNvPr id="7" name="Google Shape;7;p85"/>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marR="0" rtl="0" algn="l">
              <a:lnSpc>
                <a:spcPct val="140000"/>
              </a:lnSpc>
              <a:spcBef>
                <a:spcPts val="0"/>
              </a:spcBef>
              <a:spcAft>
                <a:spcPts val="0"/>
              </a:spcAft>
              <a:buClr>
                <a:schemeClr val="accent1"/>
              </a:buClr>
              <a:buSzPts val="1600"/>
              <a:buFont typeface="Red Hat Text"/>
              <a:buChar char="▸"/>
              <a:defRPr b="0" i="0" sz="1600" u="none" cap="none" strike="noStrike">
                <a:solidFill>
                  <a:srgbClr val="000000"/>
                </a:solidFill>
                <a:latin typeface="Red Hat Text"/>
                <a:ea typeface="Red Hat Text"/>
                <a:cs typeface="Red Hat Text"/>
                <a:sym typeface="Red Hat Text"/>
              </a:defRPr>
            </a:lvl1pPr>
            <a:lvl2pPr indent="-317500" lvl="1" marL="9144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2pPr>
            <a:lvl3pPr indent="-317500" lvl="2" marL="13716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3pPr>
            <a:lvl4pPr indent="-317500" lvl="3" marL="18288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4pPr>
            <a:lvl5pPr indent="-317500" lvl="4" marL="22860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5pPr>
            <a:lvl6pPr indent="-317500" lvl="5" marL="27432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6pPr>
            <a:lvl7pPr indent="-317500" lvl="6" marL="32004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7pPr>
            <a:lvl8pPr indent="-317500" lvl="7" marL="3657600" marR="0" rtl="0" algn="l">
              <a:lnSpc>
                <a:spcPct val="140000"/>
              </a:lnSpc>
              <a:spcBef>
                <a:spcPts val="500"/>
              </a:spcBef>
              <a:spcAft>
                <a:spcPts val="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8pPr>
            <a:lvl9pPr indent="-317500" lvl="8" marL="4114800" marR="0" rtl="0" algn="l">
              <a:lnSpc>
                <a:spcPct val="140000"/>
              </a:lnSpc>
              <a:spcBef>
                <a:spcPts val="500"/>
              </a:spcBef>
              <a:spcAft>
                <a:spcPts val="500"/>
              </a:spcAft>
              <a:buClr>
                <a:srgbClr val="000000"/>
              </a:buClr>
              <a:buSzPts val="1400"/>
              <a:buFont typeface="Red Hat Text"/>
              <a:buChar char="･"/>
              <a:defRPr b="0" i="0" sz="1400" u="none" cap="none" strike="noStrike">
                <a:solidFill>
                  <a:srgbClr val="000000"/>
                </a:solidFill>
                <a:latin typeface="Red Hat Text"/>
                <a:ea typeface="Red Hat Text"/>
                <a:cs typeface="Red Hat Text"/>
                <a:sym typeface="Red Hat Text"/>
              </a:defRPr>
            </a:lvl9pPr>
          </a:lstStyle>
          <a:p/>
        </p:txBody>
      </p:sp>
      <p:sp>
        <p:nvSpPr>
          <p:cNvPr id="8" name="Google Shape;8;p85"/>
          <p:cNvSpPr txBox="1"/>
          <p:nvPr/>
        </p:nvSpPr>
        <p:spPr>
          <a:xfrm>
            <a:off x="9677749" y="269825"/>
            <a:ext cx="2009400" cy="2988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700"/>
              <a:buFont typeface="Arial"/>
              <a:buNone/>
            </a:pPr>
            <a:r>
              <a:rPr b="0" i="0" lang="en" sz="700" u="none" cap="none" strike="noStrike">
                <a:solidFill>
                  <a:srgbClr val="000000"/>
                </a:solidFill>
                <a:latin typeface="Red Hat Text Medium"/>
                <a:ea typeface="Red Hat Text Medium"/>
                <a:cs typeface="Red Hat Text Medium"/>
                <a:sym typeface="Red Hat Text Medium"/>
              </a:rPr>
              <a:t>CONFIDENTIAL designator</a:t>
            </a:r>
            <a:endParaRPr b="0" i="0" sz="700" u="none" cap="none" strike="noStrike">
              <a:solidFill>
                <a:srgbClr val="000000"/>
              </a:solidFill>
              <a:latin typeface="Red Hat Text Medium"/>
              <a:ea typeface="Red Hat Text Medium"/>
              <a:cs typeface="Red Hat Text Medium"/>
              <a:sym typeface="Red Hat Text Medium"/>
            </a:endParaRPr>
          </a:p>
        </p:txBody>
      </p:sp>
      <p:sp>
        <p:nvSpPr>
          <p:cNvPr id="9" name="Google Shape;9;p85"/>
          <p:cNvSpPr txBox="1"/>
          <p:nvPr/>
        </p:nvSpPr>
        <p:spPr>
          <a:xfrm>
            <a:off x="9751000" y="6313250"/>
            <a:ext cx="731700" cy="2280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Red Hat Text"/>
                <a:ea typeface="Red Hat Text"/>
                <a:cs typeface="Red Hat Text"/>
                <a:sym typeface="Red Hat Text"/>
              </a:rPr>
              <a:t>V0000000</a:t>
            </a:r>
            <a:endParaRPr b="0" i="0" sz="800" u="none" cap="none" strike="noStrike">
              <a:solidFill>
                <a:schemeClr val="dk1"/>
              </a:solidFill>
              <a:latin typeface="Red Hat Text"/>
              <a:ea typeface="Red Hat Text"/>
              <a:cs typeface="Red Hat Text"/>
              <a:sym typeface="Red Hat Tex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v1-17.docs.kubernetes.io/docs/concepts/configuration/secret/" TargetMode="External"/><Relationship Id="rId4" Type="http://schemas.openxmlformats.org/officeDocument/2006/relationships/hyperlink" Target="https://kubernetes.io/docs/concepts/configuration/configma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v1-17.docs.kubernetes.io/docs/concepts/configuration/secret/" TargetMode="External"/><Relationship Id="rId4" Type="http://schemas.openxmlformats.org/officeDocument/2006/relationships/hyperlink" Target="https://kubernetes.io/docs/concepts/configuration/configma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openshift.com/container-platform/4.4/applications/deployments/what-deployments-ar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cs.openshift.com/container-platform/4.4/applications/deployments/what-deployments-ar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kubernetes.io/docs/concepts/workloads/controllers/daemons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hyperlink" Target="https://docs.openshift.com/container-platform/4.4/applications/application-health.html" TargetMode="External"/><Relationship Id="rId5" Type="http://schemas.openxmlformats.org/officeDocument/2006/relationships/image" Target="../media/image52.png"/><Relationship Id="rId6" Type="http://schemas.openxmlformats.org/officeDocument/2006/relationships/image" Target="../media/image47.png"/><Relationship Id="rId7" Type="http://schemas.openxmlformats.org/officeDocument/2006/relationships/image" Target="../media/image45.png"/><Relationship Id="rId8"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hyperlink" Target="https://docs.openshift.com/container-platform/4.4/applications/projects/working-with-project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51.png"/><Relationship Id="rId4" Type="http://schemas.openxmlformats.org/officeDocument/2006/relationships/image" Target="../media/image54.png"/><Relationship Id="rId5"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32.png"/><Relationship Id="rId8"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hyperlink" Target="https://cri-o.io/" TargetMode="External"/><Relationship Id="rId6" Type="http://schemas.openxmlformats.org/officeDocument/2006/relationships/hyperlink" Target="https://v1-17.docs.kubernetes.io/docs/reference/command-line-tools-reference/kubel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gb241080f4e_0_245"/>
          <p:cNvSpPr txBox="1"/>
          <p:nvPr>
            <p:ph type="title"/>
          </p:nvPr>
        </p:nvSpPr>
        <p:spPr>
          <a:xfrm>
            <a:off x="1509751" y="1615850"/>
            <a:ext cx="8408100" cy="16005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3400"/>
              <a:buFont typeface="Arial"/>
              <a:buNone/>
            </a:pPr>
            <a:r>
              <a:rPr lang="en">
                <a:solidFill>
                  <a:srgbClr val="FFFFFF"/>
                </a:solidFill>
                <a:latin typeface="Red Hat Display Medium"/>
                <a:ea typeface="Red Hat Display Medium"/>
                <a:cs typeface="Red Hat Display Medium"/>
                <a:sym typeface="Red Hat Display Medium"/>
              </a:rPr>
              <a:t>Openshift Container Platform</a:t>
            </a:r>
            <a:endParaRPr sz="4000">
              <a:solidFill>
                <a:srgbClr val="FFFFFF"/>
              </a:solidFill>
            </a:endParaRPr>
          </a:p>
          <a:p>
            <a:pPr indent="0" lvl="0" marL="0" rtl="0" algn="l">
              <a:lnSpc>
                <a:spcPct val="105000"/>
              </a:lnSpc>
              <a:spcBef>
                <a:spcPts val="0"/>
              </a:spcBef>
              <a:spcAft>
                <a:spcPts val="0"/>
              </a:spcAft>
              <a:buSzPts val="3500"/>
              <a:buNone/>
            </a:pPr>
            <a:r>
              <a:t/>
            </a:r>
            <a:endParaRPr/>
          </a:p>
        </p:txBody>
      </p:sp>
      <p:sp>
        <p:nvSpPr>
          <p:cNvPr id="968" name="Google Shape;968;gb241080f4e_0_245"/>
          <p:cNvSpPr txBox="1"/>
          <p:nvPr>
            <p:ph idx="2" type="subTitle"/>
          </p:nvPr>
        </p:nvSpPr>
        <p:spPr>
          <a:xfrm>
            <a:off x="2083733" y="3639167"/>
            <a:ext cx="4186500" cy="1410000"/>
          </a:xfrm>
          <a:prstGeom prst="rect">
            <a:avLst/>
          </a:prstGeom>
          <a:noFill/>
          <a:ln>
            <a:noFill/>
          </a:ln>
        </p:spPr>
        <p:txBody>
          <a:bodyPr anchorCtr="0" anchor="t" bIns="0" lIns="0" spcFirstLastPara="1" rIns="0" wrap="square" tIns="0">
            <a:noAutofit/>
          </a:bodyPr>
          <a:lstStyle/>
          <a:p>
            <a:pPr indent="0" lvl="0" marL="0" rtl="0" algn="l">
              <a:lnSpc>
                <a:spcPct val="135000"/>
              </a:lnSpc>
              <a:spcBef>
                <a:spcPts val="0"/>
              </a:spcBef>
              <a:spcAft>
                <a:spcPts val="0"/>
              </a:spcAft>
              <a:buSzPts val="1200"/>
              <a:buNone/>
            </a:pPr>
            <a:r>
              <a:rPr lang="en" sz="1600"/>
              <a:t>By : Oren Oichman</a:t>
            </a:r>
            <a:endParaRPr sz="1600"/>
          </a:p>
          <a:p>
            <a:pPr indent="0" lvl="0" marL="0" rtl="0" algn="l">
              <a:lnSpc>
                <a:spcPct val="135000"/>
              </a:lnSpc>
              <a:spcBef>
                <a:spcPts val="0"/>
              </a:spcBef>
              <a:spcAft>
                <a:spcPts val="0"/>
              </a:spcAft>
              <a:buSzPts val="1200"/>
              <a:buNone/>
            </a:pPr>
            <a:r>
              <a:rPr lang="en" sz="1600"/>
              <a:t>Title: Senior Solution Architect</a:t>
            </a:r>
            <a:endParaRPr sz="1600"/>
          </a:p>
          <a:p>
            <a:pPr indent="0" lvl="0" marL="0" rtl="0" algn="l">
              <a:lnSpc>
                <a:spcPct val="135000"/>
              </a:lnSpc>
              <a:spcBef>
                <a:spcPts val="0"/>
              </a:spcBef>
              <a:spcAft>
                <a:spcPts val="0"/>
              </a:spcAft>
              <a:buSzPts val="1200"/>
              <a:buNone/>
            </a:pPr>
            <a:r>
              <a:rPr lang="en" sz="1600"/>
              <a:t>Email : ooichman@redhat.com</a:t>
            </a:r>
            <a:endParaRPr sz="1600"/>
          </a:p>
          <a:p>
            <a:pPr indent="0" lvl="0" marL="0" rtl="0" algn="l">
              <a:lnSpc>
                <a:spcPct val="135000"/>
              </a:lnSpc>
              <a:spcBef>
                <a:spcPts val="0"/>
              </a:spcBef>
              <a:spcAft>
                <a:spcPts val="0"/>
              </a:spcAft>
              <a:buSzPts val="1200"/>
              <a:buNone/>
            </a:pPr>
            <a:r>
              <a:rPr lang="en" sz="1600"/>
              <a:t>IRC : two_oes/ooichman</a:t>
            </a:r>
            <a:endParaRPr sz="1600"/>
          </a:p>
          <a:p>
            <a:pPr indent="0" lvl="0" marL="0" rtl="0" algn="l">
              <a:lnSpc>
                <a:spcPct val="135000"/>
              </a:lnSpc>
              <a:spcBef>
                <a:spcPts val="0"/>
              </a:spcBef>
              <a:spcAft>
                <a:spcPts val="0"/>
              </a:spcAft>
              <a:buSzPts val="1200"/>
              <a:buNone/>
            </a:pPr>
            <a:r>
              <a:t/>
            </a:r>
            <a:endParaRPr/>
          </a:p>
        </p:txBody>
      </p:sp>
      <p:sp>
        <p:nvSpPr>
          <p:cNvPr id="969" name="Google Shape;969;gb241080f4e_0_245"/>
          <p:cNvSpPr txBox="1"/>
          <p:nvPr/>
        </p:nvSpPr>
        <p:spPr>
          <a:xfrm>
            <a:off x="1530075" y="2347463"/>
            <a:ext cx="5446200" cy="669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0" i="0" lang="en" sz="2200" u="none" cap="none" strike="noStrike">
                <a:solidFill>
                  <a:srgbClr val="FFFFFF"/>
                </a:solidFill>
                <a:latin typeface="Red Hat Display Medium"/>
                <a:ea typeface="Red Hat Display Medium"/>
                <a:cs typeface="Red Hat Display Medium"/>
                <a:sym typeface="Red Hat Display Medium"/>
              </a:rPr>
              <a:t>Workshop OCP Technical Overview</a:t>
            </a:r>
            <a:endParaRPr b="0" i="0" sz="2200" u="none" cap="none" strike="noStrike">
              <a:solidFill>
                <a:srgbClr val="FFFFFF"/>
              </a:solidFill>
              <a:latin typeface="Red Hat Display Medium"/>
              <a:ea typeface="Red Hat Display Medium"/>
              <a:cs typeface="Red Hat Display Medium"/>
              <a:sym typeface="Red Hat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41" name="Google Shape;1141;p1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142" name="Google Shape;1142;p14"/>
          <p:cNvSpPr txBox="1"/>
          <p:nvPr/>
        </p:nvSpPr>
        <p:spPr>
          <a:xfrm>
            <a:off x="526550" y="871750"/>
            <a:ext cx="74907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Containers</a:t>
            </a:r>
            <a:endParaRPr b="0" i="0" sz="2800" u="none" cap="none" strike="noStrike">
              <a:solidFill>
                <a:srgbClr val="000000"/>
              </a:solidFill>
              <a:latin typeface="Red Hat Display"/>
              <a:ea typeface="Red Hat Display"/>
              <a:cs typeface="Red Hat Display"/>
              <a:sym typeface="Red Hat Display"/>
            </a:endParaRPr>
          </a:p>
        </p:txBody>
      </p:sp>
      <p:sp>
        <p:nvSpPr>
          <p:cNvPr id="1143" name="Google Shape;1143;p14"/>
          <p:cNvSpPr txBox="1"/>
          <p:nvPr/>
        </p:nvSpPr>
        <p:spPr>
          <a:xfrm>
            <a:off x="652275" y="1239275"/>
            <a:ext cx="86916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Text"/>
                <a:ea typeface="Red Hat Text"/>
                <a:cs typeface="Red Hat Text"/>
                <a:sym typeface="Red Hat Text"/>
              </a:rPr>
              <a:t>Containers are created from container images</a:t>
            </a:r>
            <a:endParaRPr b="0" i="0" sz="2800" u="none" cap="none" strike="noStrike">
              <a:solidFill>
                <a:srgbClr val="000000"/>
              </a:solidFill>
              <a:latin typeface="Red Hat Text"/>
              <a:ea typeface="Red Hat Text"/>
              <a:cs typeface="Red Hat Text"/>
              <a:sym typeface="Red Hat Text"/>
            </a:endParaRPr>
          </a:p>
        </p:txBody>
      </p:sp>
      <p:sp>
        <p:nvSpPr>
          <p:cNvPr id="1144" name="Google Shape;1144;p14"/>
          <p:cNvSpPr/>
          <p:nvPr/>
        </p:nvSpPr>
        <p:spPr>
          <a:xfrm>
            <a:off x="2154250" y="3429000"/>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4"/>
          <p:cNvSpPr/>
          <p:nvPr/>
        </p:nvSpPr>
        <p:spPr>
          <a:xfrm>
            <a:off x="6945850" y="3635100"/>
            <a:ext cx="1894200" cy="1473300"/>
          </a:xfrm>
          <a:prstGeom prst="hexagon">
            <a:avLst>
              <a:gd fmla="val 25000" name="adj"/>
              <a:gd fmla="val 115470" name="vf"/>
            </a:avLst>
          </a:prstGeom>
          <a:no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cxnSp>
        <p:nvCxnSpPr>
          <p:cNvPr id="1146" name="Google Shape;1146;p14"/>
          <p:cNvCxnSpPr>
            <a:stCxn id="1144" idx="3"/>
            <a:endCxn id="1145" idx="3"/>
          </p:cNvCxnSpPr>
          <p:nvPr/>
        </p:nvCxnSpPr>
        <p:spPr>
          <a:xfrm>
            <a:off x="4276450" y="4371750"/>
            <a:ext cx="2669400" cy="600"/>
          </a:xfrm>
          <a:prstGeom prst="bentConnector3">
            <a:avLst>
              <a:gd fmla="val 50000" name="adj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52" name="Google Shape;1152;p1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153" name="Google Shape;1153;p15"/>
          <p:cNvSpPr txBox="1"/>
          <p:nvPr/>
        </p:nvSpPr>
        <p:spPr>
          <a:xfrm>
            <a:off x="526550" y="623175"/>
            <a:ext cx="74907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Containers</a:t>
            </a:r>
            <a:endParaRPr b="0" i="0" sz="2800" u="none" cap="none" strike="noStrike">
              <a:solidFill>
                <a:srgbClr val="000000"/>
              </a:solidFill>
              <a:latin typeface="Red Hat Display"/>
              <a:ea typeface="Red Hat Display"/>
              <a:cs typeface="Red Hat Display"/>
              <a:sym typeface="Red Hat Display"/>
            </a:endParaRPr>
          </a:p>
        </p:txBody>
      </p:sp>
      <p:sp>
        <p:nvSpPr>
          <p:cNvPr id="1154" name="Google Shape;1154;p15"/>
          <p:cNvSpPr txBox="1"/>
          <p:nvPr/>
        </p:nvSpPr>
        <p:spPr>
          <a:xfrm>
            <a:off x="526550" y="1134950"/>
            <a:ext cx="91683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Text"/>
                <a:ea typeface="Red Hat Text"/>
                <a:cs typeface="Red Hat Text"/>
                <a:sym typeface="Red Hat Text"/>
              </a:rPr>
              <a:t>Container images are stored in an image registry</a:t>
            </a:r>
            <a:endParaRPr b="0" i="0" sz="2800" u="none" cap="none" strike="noStrike">
              <a:solidFill>
                <a:srgbClr val="000000"/>
              </a:solidFill>
              <a:latin typeface="Red Hat Text"/>
              <a:ea typeface="Red Hat Text"/>
              <a:cs typeface="Red Hat Text"/>
              <a:sym typeface="Red Hat Text"/>
            </a:endParaRPr>
          </a:p>
        </p:txBody>
      </p:sp>
      <p:sp>
        <p:nvSpPr>
          <p:cNvPr id="1155" name="Google Shape;1155;p15"/>
          <p:cNvSpPr/>
          <p:nvPr/>
        </p:nvSpPr>
        <p:spPr>
          <a:xfrm>
            <a:off x="1838550" y="2648475"/>
            <a:ext cx="4121700" cy="3243000"/>
          </a:xfrm>
          <a:prstGeom prst="roundRect">
            <a:avLst>
              <a:gd fmla="val 16667" name="adj"/>
            </a:avLst>
          </a:prstGeom>
          <a:noFill/>
          <a:ln cap="flat" cmpd="sng" w="38100">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Registry</a:t>
            </a:r>
            <a:endParaRPr b="0" i="0" sz="1400" u="none" cap="none" strike="noStrike">
              <a:solidFill>
                <a:srgbClr val="000000"/>
              </a:solidFill>
              <a:latin typeface="Arial"/>
              <a:ea typeface="Arial"/>
              <a:cs typeface="Arial"/>
              <a:sym typeface="Arial"/>
            </a:endParaRPr>
          </a:p>
        </p:txBody>
      </p:sp>
      <p:sp>
        <p:nvSpPr>
          <p:cNvPr id="1156" name="Google Shape;1156;p15"/>
          <p:cNvSpPr/>
          <p:nvPr/>
        </p:nvSpPr>
        <p:spPr>
          <a:xfrm>
            <a:off x="2386575" y="3681175"/>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5"/>
          <p:cNvSpPr/>
          <p:nvPr/>
        </p:nvSpPr>
        <p:spPr>
          <a:xfrm>
            <a:off x="2269250" y="3581400"/>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5"/>
          <p:cNvSpPr/>
          <p:nvPr/>
        </p:nvSpPr>
        <p:spPr>
          <a:xfrm>
            <a:off x="2154250" y="3429000"/>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5"/>
          <p:cNvSpPr/>
          <p:nvPr/>
        </p:nvSpPr>
        <p:spPr>
          <a:xfrm>
            <a:off x="6945850" y="3635100"/>
            <a:ext cx="1894200" cy="1473300"/>
          </a:xfrm>
          <a:prstGeom prst="hexagon">
            <a:avLst>
              <a:gd fmla="val 25000" name="adj"/>
              <a:gd fmla="val 115470" name="vf"/>
            </a:avLst>
          </a:prstGeom>
          <a:no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cxnSp>
        <p:nvCxnSpPr>
          <p:cNvPr id="1160" name="Google Shape;1160;p15"/>
          <p:cNvCxnSpPr>
            <a:stCxn id="1158" idx="3"/>
            <a:endCxn id="1159" idx="3"/>
          </p:cNvCxnSpPr>
          <p:nvPr/>
        </p:nvCxnSpPr>
        <p:spPr>
          <a:xfrm>
            <a:off x="4276450" y="4371750"/>
            <a:ext cx="2669400" cy="600"/>
          </a:xfrm>
          <a:prstGeom prst="bentConnector3">
            <a:avLst>
              <a:gd fmla="val 50000" name="adj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66" name="Google Shape;1166;p1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167" name="Google Shape;1167;p16"/>
          <p:cNvSpPr txBox="1"/>
          <p:nvPr/>
        </p:nvSpPr>
        <p:spPr>
          <a:xfrm>
            <a:off x="526550" y="623175"/>
            <a:ext cx="74907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Containers</a:t>
            </a:r>
            <a:endParaRPr b="0" i="0" sz="2800" u="none" cap="none" strike="noStrike">
              <a:solidFill>
                <a:srgbClr val="000000"/>
              </a:solidFill>
              <a:latin typeface="Red Hat Display"/>
              <a:ea typeface="Red Hat Display"/>
              <a:cs typeface="Red Hat Display"/>
              <a:sym typeface="Red Hat Display"/>
            </a:endParaRPr>
          </a:p>
        </p:txBody>
      </p:sp>
      <p:sp>
        <p:nvSpPr>
          <p:cNvPr id="1168" name="Google Shape;1168;p16"/>
          <p:cNvSpPr txBox="1"/>
          <p:nvPr/>
        </p:nvSpPr>
        <p:spPr>
          <a:xfrm>
            <a:off x="526550" y="1339650"/>
            <a:ext cx="9168300" cy="106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Text"/>
                <a:ea typeface="Red Hat Text"/>
                <a:cs typeface="Red Hat Text"/>
                <a:sym typeface="Red Hat Text"/>
              </a:rPr>
              <a:t>an image repository contains all versions of an image in the image registry</a:t>
            </a:r>
            <a:endParaRPr b="0" i="0" sz="2800" u="none" cap="none" strike="noStrike">
              <a:solidFill>
                <a:srgbClr val="000000"/>
              </a:solidFill>
              <a:latin typeface="Red Hat Text"/>
              <a:ea typeface="Red Hat Text"/>
              <a:cs typeface="Red Hat Text"/>
              <a:sym typeface="Red Hat Text"/>
            </a:endParaRPr>
          </a:p>
        </p:txBody>
      </p:sp>
      <p:sp>
        <p:nvSpPr>
          <p:cNvPr id="1169" name="Google Shape;1169;p16"/>
          <p:cNvSpPr/>
          <p:nvPr/>
        </p:nvSpPr>
        <p:spPr>
          <a:xfrm>
            <a:off x="1838550" y="2648475"/>
            <a:ext cx="4121700" cy="3243000"/>
          </a:xfrm>
          <a:prstGeom prst="roundRect">
            <a:avLst>
              <a:gd fmla="val 16667" name="adj"/>
            </a:avLst>
          </a:prstGeom>
          <a:noFill/>
          <a:ln cap="flat" cmpd="sng" w="38100">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Registry</a:t>
            </a:r>
            <a:endParaRPr b="0" i="0" sz="1400" u="none" cap="none" strike="noStrike">
              <a:solidFill>
                <a:srgbClr val="000000"/>
              </a:solidFill>
              <a:latin typeface="Arial"/>
              <a:ea typeface="Arial"/>
              <a:cs typeface="Arial"/>
              <a:sym typeface="Arial"/>
            </a:endParaRPr>
          </a:p>
        </p:txBody>
      </p:sp>
      <p:sp>
        <p:nvSpPr>
          <p:cNvPr id="1170" name="Google Shape;1170;p16"/>
          <p:cNvSpPr/>
          <p:nvPr/>
        </p:nvSpPr>
        <p:spPr>
          <a:xfrm>
            <a:off x="2386575" y="3681175"/>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6"/>
          <p:cNvSpPr/>
          <p:nvPr/>
        </p:nvSpPr>
        <p:spPr>
          <a:xfrm>
            <a:off x="2269250" y="3581400"/>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6"/>
          <p:cNvSpPr/>
          <p:nvPr/>
        </p:nvSpPr>
        <p:spPr>
          <a:xfrm>
            <a:off x="2154250" y="3429000"/>
            <a:ext cx="2122200" cy="1885500"/>
          </a:xfrm>
          <a:prstGeom prst="roundRect">
            <a:avLst>
              <a:gd fmla="val 16667" name="adj"/>
            </a:avLst>
          </a:prstGeom>
          <a:solidFill>
            <a:srgbClr val="FFFFFF"/>
          </a:solidFill>
          <a:ln cap="flat" cmpd="sng" w="28575">
            <a:solidFill>
              <a:srgbClr val="4891DA"/>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6"/>
          <p:cNvSpPr/>
          <p:nvPr/>
        </p:nvSpPr>
        <p:spPr>
          <a:xfrm>
            <a:off x="6945850" y="3635100"/>
            <a:ext cx="1894200" cy="1473300"/>
          </a:xfrm>
          <a:prstGeom prst="hexagon">
            <a:avLst>
              <a:gd fmla="val 25000" name="adj"/>
              <a:gd fmla="val 115470" name="vf"/>
            </a:avLst>
          </a:prstGeom>
          <a:no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cxnSp>
        <p:nvCxnSpPr>
          <p:cNvPr id="1174" name="Google Shape;1174;p16"/>
          <p:cNvCxnSpPr>
            <a:stCxn id="1172" idx="3"/>
            <a:endCxn id="1173" idx="3"/>
          </p:cNvCxnSpPr>
          <p:nvPr/>
        </p:nvCxnSpPr>
        <p:spPr>
          <a:xfrm>
            <a:off x="4276450" y="4371750"/>
            <a:ext cx="2669400" cy="600"/>
          </a:xfrm>
          <a:prstGeom prst="bentConnector3">
            <a:avLst>
              <a:gd fmla="val 50000" name="adj1"/>
            </a:avLst>
          </a:prstGeom>
          <a:noFill/>
          <a:ln cap="flat" cmpd="sng" w="28575">
            <a:solidFill>
              <a:schemeClr val="dk2"/>
            </a:solidFill>
            <a:prstDash val="solid"/>
            <a:round/>
            <a:headEnd len="sm" w="sm" type="none"/>
            <a:tailEnd len="med" w="med" type="triangle"/>
          </a:ln>
        </p:spPr>
      </p:cxnSp>
      <p:sp>
        <p:nvSpPr>
          <p:cNvPr id="1175" name="Google Shape;1175;p16"/>
          <p:cNvSpPr txBox="1"/>
          <p:nvPr/>
        </p:nvSpPr>
        <p:spPr>
          <a:xfrm>
            <a:off x="2423350" y="4196700"/>
            <a:ext cx="1584000" cy="911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434343"/>
                </a:solidFill>
                <a:latin typeface="Roboto Mono"/>
                <a:ea typeface="Roboto Mono"/>
                <a:cs typeface="Roboto Mono"/>
                <a:sym typeface="Roboto Mono"/>
              </a:rPr>
              <a:t>frontend:latest</a:t>
            </a:r>
            <a:endParaRPr b="0" i="0" sz="1100" u="none" cap="none" strike="noStrike">
              <a:solidFill>
                <a:srgbClr val="434343"/>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434343"/>
                </a:solidFill>
                <a:latin typeface="Roboto Mono"/>
                <a:ea typeface="Roboto Mono"/>
                <a:cs typeface="Roboto Mono"/>
                <a:sym typeface="Roboto Mono"/>
              </a:rPr>
              <a:t>frontend:2.0</a:t>
            </a:r>
            <a:endParaRPr b="0" i="0" sz="1100" u="none" cap="none" strike="noStrike">
              <a:solidFill>
                <a:srgbClr val="434343"/>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434343"/>
                </a:solidFill>
                <a:latin typeface="Roboto Mono"/>
                <a:ea typeface="Roboto Mono"/>
                <a:cs typeface="Roboto Mono"/>
                <a:sym typeface="Roboto Mono"/>
              </a:rPr>
              <a:t>frontend:1.1</a:t>
            </a:r>
            <a:endParaRPr b="0" i="0" sz="1100" u="none" cap="none" strike="noStrike">
              <a:solidFill>
                <a:srgbClr val="434343"/>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434343"/>
                </a:solidFill>
                <a:latin typeface="Roboto Mono"/>
                <a:ea typeface="Roboto Mono"/>
                <a:cs typeface="Roboto Mono"/>
                <a:sym typeface="Roboto Mono"/>
              </a:rPr>
              <a:t>frontend:1.0</a:t>
            </a:r>
            <a:endParaRPr b="0" i="0" sz="1100" u="none" cap="none" strike="noStrike">
              <a:solidFill>
                <a:srgbClr val="434343"/>
              </a:solidFill>
              <a:latin typeface="Roboto Mono"/>
              <a:ea typeface="Roboto Mono"/>
              <a:cs typeface="Roboto Mono"/>
              <a:sym typeface="Roboto Mono"/>
            </a:endParaRPr>
          </a:p>
        </p:txBody>
      </p:sp>
      <p:sp>
        <p:nvSpPr>
          <p:cNvPr id="1176" name="Google Shape;1176;p16"/>
          <p:cNvSpPr txBox="1"/>
          <p:nvPr/>
        </p:nvSpPr>
        <p:spPr>
          <a:xfrm>
            <a:off x="2268254" y="3826075"/>
            <a:ext cx="1894200" cy="342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a:ea typeface="Overpass"/>
                <a:cs typeface="Overpass"/>
                <a:sym typeface="Overpass"/>
              </a:rPr>
              <a:t>myregistry/frontend</a:t>
            </a:r>
            <a:endParaRPr b="0" i="0" sz="1300" u="none" cap="none" strike="noStrike">
              <a:solidFill>
                <a:srgbClr val="000000"/>
              </a:solidFill>
              <a:latin typeface="Overpass"/>
              <a:ea typeface="Overpass"/>
              <a:cs typeface="Overpass"/>
              <a:sym typeface="Overpass"/>
            </a:endParaRPr>
          </a:p>
        </p:txBody>
      </p:sp>
      <p:sp>
        <p:nvSpPr>
          <p:cNvPr id="1177" name="Google Shape;1177;p16"/>
          <p:cNvSpPr/>
          <p:nvPr/>
        </p:nvSpPr>
        <p:spPr>
          <a:xfrm rot="5400000">
            <a:off x="3903650" y="4317450"/>
            <a:ext cx="281700" cy="390300"/>
          </a:xfrm>
          <a:prstGeom prst="uturnArrow">
            <a:avLst>
              <a:gd fmla="val 25000" name="adj1"/>
              <a:gd fmla="val 25000" name="adj2"/>
              <a:gd fmla="val 25000" name="adj3"/>
              <a:gd fmla="val 43750" name="adj4"/>
              <a:gd fmla="val 75000" name="adj5"/>
            </a:avLst>
          </a:prstGeom>
          <a:solidFill>
            <a:srgbClr val="489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7"/>
          <p:cNvSpPr/>
          <p:nvPr/>
        </p:nvSpPr>
        <p:spPr>
          <a:xfrm>
            <a:off x="6279200" y="1051100"/>
            <a:ext cx="4577700" cy="1980600"/>
          </a:xfrm>
          <a:prstGeom prst="hexagon">
            <a:avLst>
              <a:gd fmla="val 25000" name="adj"/>
              <a:gd fmla="val 115470" name="vf"/>
            </a:avLst>
          </a:prstGeom>
          <a:solidFill>
            <a:srgbClr val="3C8FF7">
              <a:alpha val="17647"/>
            </a:srgbClr>
          </a:solidFill>
          <a:ln cap="flat" cmpd="sng" w="28575">
            <a:solidFill>
              <a:srgbClr val="337AB7"/>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POD</a:t>
            </a:r>
            <a:endParaRPr b="1" i="0" sz="1400" u="none" cap="none" strike="noStrike">
              <a:solidFill>
                <a:srgbClr val="000000"/>
              </a:solidFill>
              <a:latin typeface="Arial"/>
              <a:ea typeface="Arial"/>
              <a:cs typeface="Arial"/>
              <a:sym typeface="Arial"/>
            </a:endParaRPr>
          </a:p>
        </p:txBody>
      </p:sp>
      <p:sp>
        <p:nvSpPr>
          <p:cNvPr id="1183" name="Google Shape;1183;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84" name="Google Shape;1184;p1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185" name="Google Shape;1185;p17"/>
          <p:cNvSpPr txBox="1"/>
          <p:nvPr/>
        </p:nvSpPr>
        <p:spPr>
          <a:xfrm>
            <a:off x="526550" y="871750"/>
            <a:ext cx="74907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Pods</a:t>
            </a:r>
            <a:endParaRPr b="0" i="0" sz="2800" u="none" cap="none" strike="noStrike">
              <a:solidFill>
                <a:srgbClr val="000000"/>
              </a:solidFill>
              <a:latin typeface="Red Hat Display"/>
              <a:ea typeface="Red Hat Display"/>
              <a:cs typeface="Red Hat Display"/>
              <a:sym typeface="Red Hat Display"/>
            </a:endParaRPr>
          </a:p>
        </p:txBody>
      </p:sp>
      <p:sp>
        <p:nvSpPr>
          <p:cNvPr id="1186" name="Google Shape;1186;p17"/>
          <p:cNvSpPr txBox="1"/>
          <p:nvPr>
            <p:ph idx="4294967295" type="title"/>
          </p:nvPr>
        </p:nvSpPr>
        <p:spPr>
          <a:xfrm>
            <a:off x="813675" y="1934950"/>
            <a:ext cx="5044500" cy="198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The smallest compute unit that can be defined, deployed, and managed.</a:t>
            </a:r>
            <a:endParaRPr sz="2700">
              <a:latin typeface="Red Hat Text"/>
              <a:ea typeface="Red Hat Text"/>
              <a:cs typeface="Red Hat Text"/>
              <a:sym typeface="Red Hat Text"/>
            </a:endParaRPr>
          </a:p>
        </p:txBody>
      </p:sp>
      <p:sp>
        <p:nvSpPr>
          <p:cNvPr id="1187" name="Google Shape;1187;p17"/>
          <p:cNvSpPr txBox="1"/>
          <p:nvPr>
            <p:ph idx="4" type="subTitle"/>
          </p:nvPr>
        </p:nvSpPr>
        <p:spPr>
          <a:xfrm>
            <a:off x="813675" y="3257050"/>
            <a:ext cx="4035600" cy="10632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2000"/>
              </a:spcAft>
              <a:buSzPts val="1600"/>
              <a:buNone/>
            </a:pPr>
            <a:r>
              <a:rPr lang="en" sz="1900">
                <a:solidFill>
                  <a:schemeClr val="accent1"/>
                </a:solidFill>
              </a:rPr>
              <a:t>Rough equivalent of a machine instance (physical or virtual) to a container.</a:t>
            </a:r>
            <a:endParaRPr sz="1900">
              <a:solidFill>
                <a:schemeClr val="accent1"/>
              </a:solidFill>
            </a:endParaRPr>
          </a:p>
        </p:txBody>
      </p:sp>
      <p:sp>
        <p:nvSpPr>
          <p:cNvPr id="1188" name="Google Shape;1188;p17"/>
          <p:cNvSpPr/>
          <p:nvPr/>
        </p:nvSpPr>
        <p:spPr>
          <a:xfrm>
            <a:off x="6607150" y="1301050"/>
            <a:ext cx="1894200" cy="14733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sp>
        <p:nvSpPr>
          <p:cNvPr id="1189" name="Google Shape;1189;p17"/>
          <p:cNvSpPr/>
          <p:nvPr/>
        </p:nvSpPr>
        <p:spPr>
          <a:xfrm>
            <a:off x="8618425" y="1301050"/>
            <a:ext cx="1894200" cy="14733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sp>
        <p:nvSpPr>
          <p:cNvPr id="1190" name="Google Shape;1190;p17"/>
          <p:cNvSpPr/>
          <p:nvPr/>
        </p:nvSpPr>
        <p:spPr>
          <a:xfrm>
            <a:off x="6843800" y="3561850"/>
            <a:ext cx="2610000" cy="2453400"/>
          </a:xfrm>
          <a:prstGeom prst="snip1Rect">
            <a:avLst>
              <a:gd fmla="val 16667" name="adj"/>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apiVersion</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v1</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kind</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Pod</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metadata</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name</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example</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labels</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env</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test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spec</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containers</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 </a:t>
            </a:r>
            <a:r>
              <a:rPr b="1" i="0" lang="en" sz="1100" u="none" cap="none" strike="noStrike">
                <a:solidFill>
                  <a:srgbClr val="660066"/>
                </a:solidFill>
                <a:latin typeface="Roboto Mono"/>
                <a:ea typeface="Roboto Mono"/>
                <a:cs typeface="Roboto Mono"/>
                <a:sym typeface="Roboto Mono"/>
              </a:rPr>
              <a:t>name</a:t>
            </a:r>
            <a:r>
              <a:rPr b="1" i="0" lang="en" sz="1100" u="none" cap="none" strike="noStrike">
                <a:solidFill>
                  <a:srgbClr val="DD2200"/>
                </a:solidFill>
                <a:latin typeface="Roboto Mono"/>
                <a:ea typeface="Roboto Mono"/>
                <a:cs typeface="Roboto Mono"/>
                <a:sym typeface="Roboto Mono"/>
              </a:rPr>
              <a:t>: containerone</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image</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example-image</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 </a:t>
            </a:r>
            <a:r>
              <a:rPr b="1" i="0" lang="en" sz="1100" u="none" cap="none" strike="noStrike">
                <a:solidFill>
                  <a:srgbClr val="660066"/>
                </a:solidFill>
                <a:latin typeface="Roboto Mono"/>
                <a:ea typeface="Roboto Mono"/>
                <a:cs typeface="Roboto Mono"/>
                <a:sym typeface="Roboto Mono"/>
              </a:rPr>
              <a:t>name</a:t>
            </a:r>
            <a:r>
              <a:rPr b="1" i="0" lang="en" sz="1100" u="none" cap="none" strike="noStrike">
                <a:solidFill>
                  <a:srgbClr val="DD2200"/>
                </a:solidFill>
                <a:latin typeface="Roboto Mono"/>
                <a:ea typeface="Roboto Mono"/>
                <a:cs typeface="Roboto Mono"/>
                <a:sym typeface="Roboto Mono"/>
              </a:rPr>
              <a:t>: containertwo</a:t>
            </a:r>
            <a:endParaRPr b="1" i="0" sz="1300" u="none" cap="none" strike="noStrike">
              <a:solidFill>
                <a:srgbClr val="660066"/>
              </a:solidFill>
              <a:latin typeface="Roboto Mono"/>
              <a:ea typeface="Roboto Mono"/>
              <a:cs typeface="Roboto Mono"/>
              <a:sym typeface="Roboto Mono"/>
            </a:endParaRPr>
          </a:p>
        </p:txBody>
      </p:sp>
      <p:sp>
        <p:nvSpPr>
          <p:cNvPr id="1191" name="Google Shape;1191;p17"/>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https://docs.openshift.com/online/pro/architecture/core_concepts/pods_and_services.html</a:t>
            </a:r>
            <a:endParaRPr sz="1100">
              <a:latin typeface="Arial"/>
              <a:ea typeface="Arial"/>
              <a:cs typeface="Arial"/>
              <a:sym typeface="Arial"/>
            </a:endParaRPr>
          </a:p>
        </p:txBody>
      </p:sp>
      <p:sp>
        <p:nvSpPr>
          <p:cNvPr id="1192" name="Google Shape;1192;p17"/>
          <p:cNvSpPr txBox="1"/>
          <p:nvPr/>
        </p:nvSpPr>
        <p:spPr>
          <a:xfrm>
            <a:off x="7749321" y="3050050"/>
            <a:ext cx="1450800" cy="23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38761D"/>
                </a:solidFill>
                <a:latin typeface="Overpass"/>
                <a:ea typeface="Overpass"/>
                <a:cs typeface="Overpass"/>
                <a:sym typeface="Overpass"/>
              </a:rPr>
              <a:t>10.140.4.44</a:t>
            </a:r>
            <a:endParaRPr b="0" i="0" sz="1100" u="none" cap="none" strike="noStrike">
              <a:solidFill>
                <a:srgbClr val="38761D"/>
              </a:solidFill>
              <a:latin typeface="Overpass"/>
              <a:ea typeface="Overpass"/>
              <a:cs typeface="Overpass"/>
              <a:sym typeface="Overpass"/>
            </a:endParaRPr>
          </a:p>
        </p:txBody>
      </p:sp>
      <p:sp>
        <p:nvSpPr>
          <p:cNvPr id="1193" name="Google Shape;1193;p17"/>
          <p:cNvSpPr txBox="1"/>
          <p:nvPr>
            <p:ph idx="4" type="subTitle"/>
          </p:nvPr>
        </p:nvSpPr>
        <p:spPr>
          <a:xfrm>
            <a:off x="813675" y="4673950"/>
            <a:ext cx="4035600" cy="10632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2000"/>
              </a:spcAft>
              <a:buSzPts val="1600"/>
              <a:buNone/>
            </a:pPr>
            <a:r>
              <a:rPr lang="en" sz="1900">
                <a:solidFill>
                  <a:schemeClr val="accent1"/>
                </a:solidFill>
              </a:rPr>
              <a:t>Pods provide CPU, memory, network and storage to a container</a:t>
            </a:r>
            <a:endParaRPr sz="19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24"/>
          <p:cNvSpPr/>
          <p:nvPr/>
        </p:nvSpPr>
        <p:spPr>
          <a:xfrm>
            <a:off x="1052825" y="2832875"/>
            <a:ext cx="4948200" cy="2649900"/>
          </a:xfrm>
          <a:prstGeom prst="rect">
            <a:avLst/>
          </a:prstGeom>
          <a:noFill/>
          <a:ln cap="flat" cmpd="sng" w="9525">
            <a:solidFill>
              <a:schemeClr val="dk2"/>
            </a:solidFill>
            <a:prstDash val="dashDot"/>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a:ea typeface="Overpass"/>
                <a:cs typeface="Overpass"/>
                <a:sym typeface="Overpass"/>
              </a:rPr>
              <a:t>Dev</a:t>
            </a:r>
            <a:endParaRPr b="0" i="0" sz="1900" u="none" cap="none" strike="noStrike">
              <a:solidFill>
                <a:srgbClr val="000000"/>
              </a:solidFill>
              <a:latin typeface="Overpass"/>
              <a:ea typeface="Overpass"/>
              <a:cs typeface="Overpass"/>
              <a:sym typeface="Overpass"/>
            </a:endParaRPr>
          </a:p>
        </p:txBody>
      </p:sp>
      <p:sp>
        <p:nvSpPr>
          <p:cNvPr id="1199" name="Google Shape;1199;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00" name="Google Shape;1200;p24"/>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01" name="Google Shape;1201;p24"/>
          <p:cNvSpPr txBox="1"/>
          <p:nvPr/>
        </p:nvSpPr>
        <p:spPr>
          <a:xfrm>
            <a:off x="526550" y="871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Configmaps</a:t>
            </a:r>
            <a:endParaRPr b="0" i="0" sz="2800" u="none" cap="none" strike="noStrike">
              <a:solidFill>
                <a:srgbClr val="000000"/>
              </a:solidFill>
              <a:latin typeface="Red Hat Display"/>
              <a:ea typeface="Red Hat Display"/>
              <a:cs typeface="Red Hat Display"/>
              <a:sym typeface="Red Hat Display"/>
            </a:endParaRPr>
          </a:p>
        </p:txBody>
      </p:sp>
      <p:sp>
        <p:nvSpPr>
          <p:cNvPr id="1202" name="Google Shape;1202;p24"/>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3"/>
              </a:rPr>
              <a:t>https://v1-17.docs.kubernetes.io/docs/concepts/configuration/secret/</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4"/>
              </a:rPr>
              <a:t>https://kubernetes.io/docs/concepts/configuration/configmap/</a:t>
            </a:r>
            <a:endParaRPr sz="1100">
              <a:latin typeface="Arial"/>
              <a:ea typeface="Arial"/>
              <a:cs typeface="Arial"/>
              <a:sym typeface="Arial"/>
            </a:endParaRPr>
          </a:p>
        </p:txBody>
      </p:sp>
      <p:sp>
        <p:nvSpPr>
          <p:cNvPr id="1203" name="Google Shape;1203;p24"/>
          <p:cNvSpPr/>
          <p:nvPr/>
        </p:nvSpPr>
        <p:spPr>
          <a:xfrm>
            <a:off x="1387400" y="3391825"/>
            <a:ext cx="1844100" cy="1634400"/>
          </a:xfrm>
          <a:prstGeom prst="snip1Rect">
            <a:avLst>
              <a:gd fmla="val 16667" name="adj"/>
            </a:avLst>
          </a:prstGeom>
          <a:solidFill>
            <a:srgbClr val="FFFFFF"/>
          </a:solidFill>
          <a:ln cap="flat" cmpd="sng" w="28575">
            <a:solidFill>
              <a:srgbClr val="6600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apiVersion</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EE0000"/>
                </a:solidFill>
                <a:latin typeface="Roboto Mono"/>
                <a:ea typeface="Roboto Mono"/>
                <a:cs typeface="Roboto Mono"/>
                <a:sym typeface="Roboto Mono"/>
              </a:rPr>
              <a:t>v1</a:t>
            </a:r>
            <a:endParaRPr b="1" i="0" sz="1200" u="none" cap="none" strike="noStrike">
              <a:solidFill>
                <a:srgbClr val="EE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kind</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DD2200"/>
                </a:solidFill>
                <a:latin typeface="Roboto Mono"/>
                <a:ea typeface="Roboto Mono"/>
                <a:cs typeface="Roboto Mono"/>
                <a:sym typeface="Roboto Mono"/>
              </a:rPr>
              <a:t>ConfigMap</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metadata</a:t>
            </a:r>
            <a:r>
              <a:rPr b="1" i="0" lang="en" sz="1200" u="none" cap="none" strike="noStrike">
                <a:solidFill>
                  <a:srgbClr val="003D6E"/>
                </a:solidFill>
                <a:latin typeface="Roboto Mono"/>
                <a:ea typeface="Roboto Mono"/>
                <a:cs typeface="Roboto Mono"/>
                <a:sym typeface="Roboto Mono"/>
              </a:rPr>
              <a:t>:</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660066"/>
                </a:solidFill>
                <a:latin typeface="Roboto Mono"/>
                <a:ea typeface="Roboto Mono"/>
                <a:cs typeface="Roboto Mono"/>
                <a:sym typeface="Roboto Mono"/>
              </a:rPr>
              <a:t>name</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DD2200"/>
                </a:solidFill>
                <a:latin typeface="Roboto Mono"/>
                <a:ea typeface="Roboto Mono"/>
                <a:cs typeface="Roboto Mono"/>
                <a:sym typeface="Roboto Mono"/>
              </a:rPr>
              <a:t>example</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data</a:t>
            </a:r>
            <a:r>
              <a:rPr b="1" i="0" lang="en" sz="1200" u="none" cap="none" strike="noStrike">
                <a:solidFill>
                  <a:srgbClr val="003D6E"/>
                </a:solidFill>
                <a:latin typeface="Roboto Mono"/>
                <a:ea typeface="Roboto Mono"/>
                <a:cs typeface="Roboto Mono"/>
                <a:sym typeface="Roboto Mono"/>
              </a:rPr>
              <a: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660066"/>
                </a:solidFill>
                <a:latin typeface="Roboto Mono"/>
                <a:ea typeface="Roboto Mono"/>
                <a:cs typeface="Roboto Mono"/>
                <a:sym typeface="Roboto Mono"/>
              </a:rPr>
              <a:t>MYCONFIG=true</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p:txBody>
      </p:sp>
      <p:sp>
        <p:nvSpPr>
          <p:cNvPr id="1204" name="Google Shape;1204;p24"/>
          <p:cNvSpPr txBox="1"/>
          <p:nvPr>
            <p:ph idx="4294967295" type="title"/>
          </p:nvPr>
        </p:nvSpPr>
        <p:spPr>
          <a:xfrm>
            <a:off x="654975" y="1767325"/>
            <a:ext cx="102705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Allow you to decouple configuration artifacts from image content.</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205" name="Google Shape;1205;p24"/>
          <p:cNvSpPr/>
          <p:nvPr/>
        </p:nvSpPr>
        <p:spPr>
          <a:xfrm>
            <a:off x="3951186" y="34962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06" name="Google Shape;1206;p24"/>
          <p:cNvSpPr/>
          <p:nvPr/>
        </p:nvSpPr>
        <p:spPr>
          <a:xfrm>
            <a:off x="4280386" y="37814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cxnSp>
        <p:nvCxnSpPr>
          <p:cNvPr id="1207" name="Google Shape;1207;p24"/>
          <p:cNvCxnSpPr>
            <a:stCxn id="1203" idx="0"/>
            <a:endCxn id="1205" idx="3"/>
          </p:cNvCxnSpPr>
          <p:nvPr/>
        </p:nvCxnSpPr>
        <p:spPr>
          <a:xfrm>
            <a:off x="3231500" y="4209025"/>
            <a:ext cx="719700" cy="0"/>
          </a:xfrm>
          <a:prstGeom prst="straightConnector1">
            <a:avLst/>
          </a:prstGeom>
          <a:noFill/>
          <a:ln cap="flat" cmpd="sng" w="9525">
            <a:solidFill>
              <a:srgbClr val="666666"/>
            </a:solidFill>
            <a:prstDash val="solid"/>
            <a:round/>
            <a:headEnd len="sm" w="sm" type="none"/>
            <a:tailEnd len="med" w="med" type="triangle"/>
          </a:ln>
        </p:spPr>
      </p:cxnSp>
      <p:sp>
        <p:nvSpPr>
          <p:cNvPr id="1208" name="Google Shape;1208;p24"/>
          <p:cNvSpPr/>
          <p:nvPr/>
        </p:nvSpPr>
        <p:spPr>
          <a:xfrm>
            <a:off x="6381625" y="2884075"/>
            <a:ext cx="4948200" cy="2649900"/>
          </a:xfrm>
          <a:prstGeom prst="rect">
            <a:avLst/>
          </a:prstGeom>
          <a:noFill/>
          <a:ln cap="flat" cmpd="sng" w="9525">
            <a:solidFill>
              <a:schemeClr val="dk2"/>
            </a:solidFill>
            <a:prstDash val="dashDot"/>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a:ea typeface="Overpass"/>
                <a:cs typeface="Overpass"/>
                <a:sym typeface="Overpass"/>
              </a:rPr>
              <a:t>Prod</a:t>
            </a:r>
            <a:endParaRPr b="0" i="0" sz="1900" u="none" cap="none" strike="noStrike">
              <a:solidFill>
                <a:srgbClr val="000000"/>
              </a:solidFill>
              <a:latin typeface="Overpass"/>
              <a:ea typeface="Overpass"/>
              <a:cs typeface="Overpass"/>
              <a:sym typeface="Overpass"/>
            </a:endParaRPr>
          </a:p>
        </p:txBody>
      </p:sp>
      <p:sp>
        <p:nvSpPr>
          <p:cNvPr id="1209" name="Google Shape;1209;p24"/>
          <p:cNvSpPr/>
          <p:nvPr/>
        </p:nvSpPr>
        <p:spPr>
          <a:xfrm>
            <a:off x="6716200" y="3443025"/>
            <a:ext cx="1844100" cy="1634400"/>
          </a:xfrm>
          <a:prstGeom prst="snip1Rect">
            <a:avLst>
              <a:gd fmla="val 16667" name="adj"/>
            </a:avLst>
          </a:prstGeom>
          <a:solidFill>
            <a:srgbClr val="FFFFFF"/>
          </a:solidFill>
          <a:ln cap="flat" cmpd="sng" w="28575">
            <a:solidFill>
              <a:srgbClr val="6600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apiVersion</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EE0000"/>
                </a:solidFill>
                <a:latin typeface="Roboto Mono"/>
                <a:ea typeface="Roboto Mono"/>
                <a:cs typeface="Roboto Mono"/>
                <a:sym typeface="Roboto Mono"/>
              </a:rPr>
              <a:t>v1</a:t>
            </a:r>
            <a:endParaRPr b="1" i="0" sz="1200" u="none" cap="none" strike="noStrike">
              <a:solidFill>
                <a:srgbClr val="EE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kind</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DD2200"/>
                </a:solidFill>
                <a:latin typeface="Roboto Mono"/>
                <a:ea typeface="Roboto Mono"/>
                <a:cs typeface="Roboto Mono"/>
                <a:sym typeface="Roboto Mono"/>
              </a:rPr>
              <a:t>ConfigMap</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metadata</a:t>
            </a:r>
            <a:r>
              <a:rPr b="1" i="0" lang="en" sz="1200" u="none" cap="none" strike="noStrike">
                <a:solidFill>
                  <a:srgbClr val="003D6E"/>
                </a:solidFill>
                <a:latin typeface="Roboto Mono"/>
                <a:ea typeface="Roboto Mono"/>
                <a:cs typeface="Roboto Mono"/>
                <a:sym typeface="Roboto Mono"/>
              </a:rPr>
              <a:t>:</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660066"/>
                </a:solidFill>
                <a:latin typeface="Roboto Mono"/>
                <a:ea typeface="Roboto Mono"/>
                <a:cs typeface="Roboto Mono"/>
                <a:sym typeface="Roboto Mono"/>
              </a:rPr>
              <a:t>name</a:t>
            </a: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DD2200"/>
                </a:solidFill>
                <a:latin typeface="Roboto Mono"/>
                <a:ea typeface="Roboto Mono"/>
                <a:cs typeface="Roboto Mono"/>
                <a:sym typeface="Roboto Mono"/>
              </a:rPr>
              <a:t>example</a:t>
            </a:r>
            <a:endParaRPr b="1" i="0" sz="12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data</a:t>
            </a:r>
            <a:r>
              <a:rPr b="1" i="0" lang="en" sz="1200" u="none" cap="none" strike="noStrike">
                <a:solidFill>
                  <a:srgbClr val="003D6E"/>
                </a:solidFill>
                <a:latin typeface="Roboto Mono"/>
                <a:ea typeface="Roboto Mono"/>
                <a:cs typeface="Roboto Mono"/>
                <a:sym typeface="Roboto Mono"/>
              </a:rPr>
              <a: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3D6E"/>
                </a:solidFill>
                <a:latin typeface="Roboto Mono"/>
                <a:ea typeface="Roboto Mono"/>
                <a:cs typeface="Roboto Mono"/>
                <a:sym typeface="Roboto Mono"/>
              </a:rPr>
              <a:t>  </a:t>
            </a:r>
            <a:r>
              <a:rPr b="1" i="0" lang="en" sz="1200" u="none" cap="none" strike="noStrike">
                <a:solidFill>
                  <a:srgbClr val="660066"/>
                </a:solidFill>
                <a:latin typeface="Roboto Mono"/>
                <a:ea typeface="Roboto Mono"/>
                <a:cs typeface="Roboto Mono"/>
                <a:sym typeface="Roboto Mono"/>
              </a:rPr>
              <a:t>MYCONFIG=false</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p:txBody>
      </p:sp>
      <p:sp>
        <p:nvSpPr>
          <p:cNvPr id="1210" name="Google Shape;1210;p24"/>
          <p:cNvSpPr/>
          <p:nvPr/>
        </p:nvSpPr>
        <p:spPr>
          <a:xfrm>
            <a:off x="9279986" y="35474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11" name="Google Shape;1211;p24"/>
          <p:cNvSpPr/>
          <p:nvPr/>
        </p:nvSpPr>
        <p:spPr>
          <a:xfrm>
            <a:off x="9609186" y="38326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cxnSp>
        <p:nvCxnSpPr>
          <p:cNvPr id="1212" name="Google Shape;1212;p24"/>
          <p:cNvCxnSpPr>
            <a:stCxn id="1209" idx="0"/>
            <a:endCxn id="1210" idx="3"/>
          </p:cNvCxnSpPr>
          <p:nvPr/>
        </p:nvCxnSpPr>
        <p:spPr>
          <a:xfrm>
            <a:off x="8560300" y="4260225"/>
            <a:ext cx="719700" cy="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25"/>
          <p:cNvSpPr/>
          <p:nvPr/>
        </p:nvSpPr>
        <p:spPr>
          <a:xfrm>
            <a:off x="6381625" y="2884075"/>
            <a:ext cx="4948200" cy="2649900"/>
          </a:xfrm>
          <a:prstGeom prst="rect">
            <a:avLst/>
          </a:prstGeom>
          <a:noFill/>
          <a:ln cap="flat" cmpd="sng" w="9525">
            <a:solidFill>
              <a:schemeClr val="dk2"/>
            </a:solidFill>
            <a:prstDash val="dashDot"/>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a:ea typeface="Overpass"/>
                <a:cs typeface="Overpass"/>
                <a:sym typeface="Overpass"/>
              </a:rPr>
              <a:t>Prod</a:t>
            </a:r>
            <a:endParaRPr b="0" i="0" sz="1900" u="none" cap="none" strike="noStrike">
              <a:solidFill>
                <a:srgbClr val="000000"/>
              </a:solidFill>
              <a:latin typeface="Overpass"/>
              <a:ea typeface="Overpass"/>
              <a:cs typeface="Overpass"/>
              <a:sym typeface="Overpass"/>
            </a:endParaRPr>
          </a:p>
        </p:txBody>
      </p:sp>
      <p:sp>
        <p:nvSpPr>
          <p:cNvPr id="1218" name="Google Shape;1218;p25"/>
          <p:cNvSpPr/>
          <p:nvPr/>
        </p:nvSpPr>
        <p:spPr>
          <a:xfrm>
            <a:off x="6718450" y="3443050"/>
            <a:ext cx="1844100" cy="1634400"/>
          </a:xfrm>
          <a:prstGeom prst="snip1Rect">
            <a:avLst>
              <a:gd fmla="val 16667" name="adj"/>
            </a:avLst>
          </a:prstGeom>
          <a:solidFill>
            <a:srgbClr val="FFFFFF"/>
          </a:solidFill>
          <a:ln cap="flat" cmpd="sng" w="28575">
            <a:solidFill>
              <a:srgbClr val="6600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apiVersion: v1</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kind: Secret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metadata:</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  name: mysecret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type: Opaque</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data:</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  password: cHJvZAo=</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p:txBody>
      </p:sp>
      <p:sp>
        <p:nvSpPr>
          <p:cNvPr id="1219" name="Google Shape;1219;p25"/>
          <p:cNvSpPr/>
          <p:nvPr/>
        </p:nvSpPr>
        <p:spPr>
          <a:xfrm>
            <a:off x="1052825" y="2832875"/>
            <a:ext cx="4948200" cy="2649900"/>
          </a:xfrm>
          <a:prstGeom prst="rect">
            <a:avLst/>
          </a:prstGeom>
          <a:noFill/>
          <a:ln cap="flat" cmpd="sng" w="9525">
            <a:solidFill>
              <a:schemeClr val="dk2"/>
            </a:solidFill>
            <a:prstDash val="dashDot"/>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a:ea typeface="Overpass"/>
                <a:cs typeface="Overpass"/>
                <a:sym typeface="Overpass"/>
              </a:rPr>
              <a:t>Dev</a:t>
            </a:r>
            <a:endParaRPr b="0" i="0" sz="1900" u="none" cap="none" strike="noStrike">
              <a:solidFill>
                <a:srgbClr val="000000"/>
              </a:solidFill>
              <a:latin typeface="Overpass"/>
              <a:ea typeface="Overpass"/>
              <a:cs typeface="Overpass"/>
              <a:sym typeface="Overpass"/>
            </a:endParaRPr>
          </a:p>
        </p:txBody>
      </p:sp>
      <p:sp>
        <p:nvSpPr>
          <p:cNvPr id="1220" name="Google Shape;1220;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21" name="Google Shape;1221;p25"/>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22" name="Google Shape;1222;p25"/>
          <p:cNvSpPr txBox="1"/>
          <p:nvPr/>
        </p:nvSpPr>
        <p:spPr>
          <a:xfrm>
            <a:off x="526550" y="871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Secrets</a:t>
            </a:r>
            <a:endParaRPr b="0" i="0" sz="2800" u="none" cap="none" strike="noStrike">
              <a:solidFill>
                <a:srgbClr val="000000"/>
              </a:solidFill>
              <a:latin typeface="Red Hat Display"/>
              <a:ea typeface="Red Hat Display"/>
              <a:cs typeface="Red Hat Display"/>
              <a:sym typeface="Red Hat Display"/>
            </a:endParaRPr>
          </a:p>
        </p:txBody>
      </p:sp>
      <p:sp>
        <p:nvSpPr>
          <p:cNvPr id="1223" name="Google Shape;1223;p25"/>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3"/>
              </a:rPr>
              <a:t>https://v1-17.docs.kubernetes.io/docs/concepts/configuration/secret/</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4"/>
              </a:rPr>
              <a:t>https://kubernetes.io/docs/concepts/configuration/configmap/</a:t>
            </a:r>
            <a:endParaRPr sz="1100">
              <a:latin typeface="Arial"/>
              <a:ea typeface="Arial"/>
              <a:cs typeface="Arial"/>
              <a:sym typeface="Arial"/>
            </a:endParaRPr>
          </a:p>
        </p:txBody>
      </p:sp>
      <p:sp>
        <p:nvSpPr>
          <p:cNvPr id="1224" name="Google Shape;1224;p25"/>
          <p:cNvSpPr/>
          <p:nvPr/>
        </p:nvSpPr>
        <p:spPr>
          <a:xfrm>
            <a:off x="1387400" y="3391825"/>
            <a:ext cx="1844100" cy="1634400"/>
          </a:xfrm>
          <a:prstGeom prst="snip1Rect">
            <a:avLst>
              <a:gd fmla="val 16667" name="adj"/>
            </a:avLst>
          </a:prstGeom>
          <a:solidFill>
            <a:srgbClr val="FFFFFF"/>
          </a:solidFill>
          <a:ln cap="flat" cmpd="sng" w="28575">
            <a:solidFill>
              <a:srgbClr val="6600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apiVersion: v1</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kind: Secret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metadata:</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  name: mysecret</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type: Opaque</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data:</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0066"/>
                </a:solidFill>
                <a:latin typeface="Roboto Mono"/>
                <a:ea typeface="Roboto Mono"/>
                <a:cs typeface="Roboto Mono"/>
                <a:sym typeface="Roboto Mono"/>
              </a:rPr>
              <a:t>  password: MWYyZDFlMmU2N2Rm</a:t>
            </a:r>
            <a:endParaRPr b="1" i="0" sz="12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660066"/>
              </a:solidFill>
              <a:latin typeface="Roboto Mono"/>
              <a:ea typeface="Roboto Mono"/>
              <a:cs typeface="Roboto Mono"/>
              <a:sym typeface="Roboto Mono"/>
            </a:endParaRPr>
          </a:p>
        </p:txBody>
      </p:sp>
      <p:sp>
        <p:nvSpPr>
          <p:cNvPr id="1225" name="Google Shape;1225;p25"/>
          <p:cNvSpPr txBox="1"/>
          <p:nvPr>
            <p:ph idx="4294967295" type="title"/>
          </p:nvPr>
        </p:nvSpPr>
        <p:spPr>
          <a:xfrm>
            <a:off x="654975" y="1767325"/>
            <a:ext cx="102705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Provide a mechanism to hold sensitive information such as passwords</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226" name="Google Shape;1226;p25"/>
          <p:cNvSpPr/>
          <p:nvPr/>
        </p:nvSpPr>
        <p:spPr>
          <a:xfrm>
            <a:off x="3951186" y="34962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27" name="Google Shape;1227;p25"/>
          <p:cNvSpPr/>
          <p:nvPr/>
        </p:nvSpPr>
        <p:spPr>
          <a:xfrm>
            <a:off x="4280386" y="37814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cxnSp>
        <p:nvCxnSpPr>
          <p:cNvPr id="1228" name="Google Shape;1228;p25"/>
          <p:cNvCxnSpPr>
            <a:stCxn id="1224" idx="0"/>
            <a:endCxn id="1226" idx="3"/>
          </p:cNvCxnSpPr>
          <p:nvPr/>
        </p:nvCxnSpPr>
        <p:spPr>
          <a:xfrm>
            <a:off x="3231500" y="4209025"/>
            <a:ext cx="719700" cy="0"/>
          </a:xfrm>
          <a:prstGeom prst="straightConnector1">
            <a:avLst/>
          </a:prstGeom>
          <a:noFill/>
          <a:ln cap="flat" cmpd="sng" w="9525">
            <a:solidFill>
              <a:srgbClr val="666666"/>
            </a:solidFill>
            <a:prstDash val="solid"/>
            <a:round/>
            <a:headEnd len="sm" w="sm" type="none"/>
            <a:tailEnd len="med" w="med" type="triangle"/>
          </a:ln>
        </p:spPr>
      </p:cxnSp>
      <p:sp>
        <p:nvSpPr>
          <p:cNvPr id="1229" name="Google Shape;1229;p25"/>
          <p:cNvSpPr/>
          <p:nvPr/>
        </p:nvSpPr>
        <p:spPr>
          <a:xfrm>
            <a:off x="9279986" y="35474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30" name="Google Shape;1230;p25"/>
          <p:cNvSpPr/>
          <p:nvPr/>
        </p:nvSpPr>
        <p:spPr>
          <a:xfrm>
            <a:off x="9609186" y="38326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cxnSp>
        <p:nvCxnSpPr>
          <p:cNvPr id="1231" name="Google Shape;1231;p25"/>
          <p:cNvCxnSpPr>
            <a:endCxn id="1229" idx="3"/>
          </p:cNvCxnSpPr>
          <p:nvPr/>
        </p:nvCxnSpPr>
        <p:spPr>
          <a:xfrm>
            <a:off x="8560286" y="4260215"/>
            <a:ext cx="719700" cy="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37" name="Google Shape;1237;p2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38" name="Google Shape;1238;p20"/>
          <p:cNvSpPr txBox="1"/>
          <p:nvPr/>
        </p:nvSpPr>
        <p:spPr>
          <a:xfrm>
            <a:off x="526550" y="871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Red Hat Display"/>
                <a:ea typeface="Red Hat Display"/>
                <a:cs typeface="Red Hat Display"/>
                <a:sym typeface="Red Hat Display"/>
              </a:rPr>
              <a:t>Deployments and </a:t>
            </a:r>
            <a:r>
              <a:rPr b="0" i="0" lang="en" sz="2800" u="none" cap="none" strike="noStrike">
                <a:solidFill>
                  <a:srgbClr val="000000"/>
                </a:solidFill>
                <a:latin typeface="Red Hat Display"/>
                <a:ea typeface="Red Hat Display"/>
                <a:cs typeface="Red Hat Display"/>
                <a:sym typeface="Red Hat Display"/>
              </a:rPr>
              <a:t>DeploymentConfigurations</a:t>
            </a:r>
            <a:endParaRPr b="0" i="0" sz="2800" u="none" cap="none" strike="noStrike">
              <a:solidFill>
                <a:srgbClr val="000000"/>
              </a:solidFill>
              <a:latin typeface="Red Hat Display"/>
              <a:ea typeface="Red Hat Display"/>
              <a:cs typeface="Red Hat Display"/>
              <a:sym typeface="Red Hat Display"/>
            </a:endParaRPr>
          </a:p>
        </p:txBody>
      </p:sp>
      <p:sp>
        <p:nvSpPr>
          <p:cNvPr id="1239" name="Google Shape;1239;p20"/>
          <p:cNvSpPr/>
          <p:nvPr/>
        </p:nvSpPr>
        <p:spPr>
          <a:xfrm>
            <a:off x="1107350" y="4053950"/>
            <a:ext cx="2372700" cy="2115600"/>
          </a:xfrm>
          <a:prstGeom prst="snip1Rect">
            <a:avLst>
              <a:gd fmla="val 16667" name="adj"/>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apiVersion</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v1</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kind</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DeploymentConfig</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metadata</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name</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frontend</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660066"/>
                </a:solidFill>
                <a:latin typeface="Roboto Mono"/>
                <a:ea typeface="Roboto Mono"/>
                <a:cs typeface="Roboto Mono"/>
                <a:sym typeface="Roboto Mono"/>
              </a:rPr>
              <a:t>spec</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replicas</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5</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selector</a:t>
            </a:r>
            <a:r>
              <a:rPr b="1" i="0" lang="en" sz="1100" u="none" cap="none" strike="noStrike">
                <a:solidFill>
                  <a:srgbClr val="003D6E"/>
                </a:solidFill>
                <a:latin typeface="Roboto Mono"/>
                <a:ea typeface="Roboto Mono"/>
                <a:cs typeface="Roboto Mono"/>
                <a:sym typeface="Roboto Mono"/>
              </a:rPr>
              <a:t>:</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660066"/>
                </a:solidFill>
                <a:latin typeface="Roboto Mono"/>
                <a:ea typeface="Roboto Mono"/>
                <a:cs typeface="Roboto Mono"/>
                <a:sym typeface="Roboto Mono"/>
              </a:rPr>
              <a:t>name</a:t>
            </a:r>
            <a:r>
              <a:rPr b="1" i="0" lang="en" sz="1100" u="none" cap="none" strike="noStrike">
                <a:solidFill>
                  <a:srgbClr val="003D6E"/>
                </a:solidFill>
                <a:latin typeface="Roboto Mono"/>
                <a:ea typeface="Roboto Mono"/>
                <a:cs typeface="Roboto Mono"/>
                <a:sym typeface="Roboto Mono"/>
              </a:rPr>
              <a:t>: </a:t>
            </a:r>
            <a:r>
              <a:rPr b="1" i="0" lang="en" sz="1100" u="none" cap="none" strike="noStrike">
                <a:solidFill>
                  <a:srgbClr val="DD2200"/>
                </a:solidFill>
                <a:latin typeface="Roboto Mono"/>
                <a:ea typeface="Roboto Mono"/>
                <a:cs typeface="Roboto Mono"/>
                <a:sym typeface="Roboto Mono"/>
              </a:rPr>
              <a:t>frontend</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endParaRPr b="1" i="0" sz="11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3D6E"/>
                </a:solidFill>
                <a:latin typeface="Roboto Mono"/>
                <a:ea typeface="Roboto Mono"/>
                <a:cs typeface="Roboto Mono"/>
                <a:sym typeface="Roboto Mono"/>
              </a:rPr>
              <a:t>  </a:t>
            </a:r>
            <a:endParaRPr b="1" i="0" sz="1300" u="none" cap="none" strike="noStrike">
              <a:solidFill>
                <a:srgbClr val="660066"/>
              </a:solidFill>
              <a:latin typeface="Roboto Mono"/>
              <a:ea typeface="Roboto Mono"/>
              <a:cs typeface="Roboto Mono"/>
              <a:sym typeface="Roboto Mono"/>
            </a:endParaRPr>
          </a:p>
        </p:txBody>
      </p:sp>
      <p:sp>
        <p:nvSpPr>
          <p:cNvPr id="1240" name="Google Shape;1240;p20"/>
          <p:cNvSpPr txBox="1"/>
          <p:nvPr>
            <p:ph idx="4294967295" type="title"/>
          </p:nvPr>
        </p:nvSpPr>
        <p:spPr>
          <a:xfrm>
            <a:off x="6704850" y="1905650"/>
            <a:ext cx="4782900" cy="198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solidFill>
                  <a:srgbClr val="FF0000"/>
                </a:solidFill>
                <a:latin typeface="Red Hat Text"/>
                <a:ea typeface="Red Hat Text"/>
                <a:cs typeface="Red Hat Text"/>
                <a:sym typeface="Red Hat Text"/>
              </a:rPr>
              <a:t>Each time a deployment is triggered, whether manually or automatically, a deployer Pod manages the deployment</a:t>
            </a:r>
            <a:endParaRPr sz="2700">
              <a:solidFill>
                <a:srgbClr val="FF0000"/>
              </a:solidFill>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241" name="Google Shape;1241;p20"/>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3"/>
              </a:rPr>
              <a:t>https://docs.openshift.com/container-platform/4.4/applications/deployments/what-deployments-are.html</a:t>
            </a:r>
            <a:endParaRPr sz="1100">
              <a:latin typeface="Arial"/>
              <a:ea typeface="Arial"/>
              <a:cs typeface="Arial"/>
              <a:sym typeface="Arial"/>
            </a:endParaRPr>
          </a:p>
        </p:txBody>
      </p:sp>
      <p:sp>
        <p:nvSpPr>
          <p:cNvPr id="1242" name="Google Shape;1242;p20"/>
          <p:cNvSpPr txBox="1"/>
          <p:nvPr>
            <p:ph idx="4294967295" type="title"/>
          </p:nvPr>
        </p:nvSpPr>
        <p:spPr>
          <a:xfrm>
            <a:off x="1414850" y="2212725"/>
            <a:ext cx="4782900" cy="106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Define how to roll out new versions of Pods</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cxnSp>
        <p:nvCxnSpPr>
          <p:cNvPr id="1243" name="Google Shape;1243;p20"/>
          <p:cNvCxnSpPr/>
          <p:nvPr/>
        </p:nvCxnSpPr>
        <p:spPr>
          <a:xfrm>
            <a:off x="3708644" y="5121225"/>
            <a:ext cx="1516800" cy="0"/>
          </a:xfrm>
          <a:prstGeom prst="straightConnector1">
            <a:avLst/>
          </a:prstGeom>
          <a:noFill/>
          <a:ln cap="flat" cmpd="sng" w="9525">
            <a:solidFill>
              <a:srgbClr val="666666"/>
            </a:solidFill>
            <a:prstDash val="solid"/>
            <a:round/>
            <a:headEnd len="sm" w="sm" type="none"/>
            <a:tailEnd len="med" w="med" type="triangle"/>
          </a:ln>
        </p:spPr>
      </p:cxnSp>
      <p:sp>
        <p:nvSpPr>
          <p:cNvPr id="1244" name="Google Shape;1244;p20"/>
          <p:cNvSpPr/>
          <p:nvPr/>
        </p:nvSpPr>
        <p:spPr>
          <a:xfrm>
            <a:off x="5428636" y="4408440"/>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45" name="Google Shape;1245;p20"/>
          <p:cNvSpPr/>
          <p:nvPr/>
        </p:nvSpPr>
        <p:spPr>
          <a:xfrm>
            <a:off x="5757836" y="4693632"/>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sp>
        <p:nvSpPr>
          <p:cNvPr id="1246" name="Google Shape;1246;p20"/>
          <p:cNvSpPr/>
          <p:nvPr/>
        </p:nvSpPr>
        <p:spPr>
          <a:xfrm>
            <a:off x="8959236" y="4415392"/>
            <a:ext cx="1645500" cy="1425600"/>
          </a:xfrm>
          <a:prstGeom prst="hexagon">
            <a:avLst>
              <a:gd fmla="val 25000" name="adj"/>
              <a:gd fmla="val 115470" name="vf"/>
            </a:avLst>
          </a:prstGeom>
          <a:solidFill>
            <a:srgbClr val="1A76D1">
              <a:alpha val="40000"/>
            </a:srgbClr>
          </a:solidFill>
          <a:ln cap="flat" cmpd="sng" w="28575">
            <a:solidFill>
              <a:srgbClr val="4891DA"/>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47" name="Google Shape;1247;p20"/>
          <p:cNvSpPr/>
          <p:nvPr/>
        </p:nvSpPr>
        <p:spPr>
          <a:xfrm>
            <a:off x="9288436" y="4700584"/>
            <a:ext cx="987300" cy="855300"/>
          </a:xfrm>
          <a:prstGeom prst="hexagon">
            <a:avLst>
              <a:gd fmla="val 25000" name="adj"/>
              <a:gd fmla="val 115470" name="vf"/>
            </a:avLst>
          </a:prstGeom>
          <a:solidFill>
            <a:srgbClr val="FFFFFF"/>
          </a:solidFill>
          <a:ln cap="flat" cmpd="sng" w="28575">
            <a:solidFill>
              <a:srgbClr val="4891DA"/>
            </a:solidFill>
            <a:prstDash val="dash"/>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sp>
        <p:nvSpPr>
          <p:cNvPr id="1248" name="Google Shape;1248;p20"/>
          <p:cNvSpPr txBox="1"/>
          <p:nvPr/>
        </p:nvSpPr>
        <p:spPr>
          <a:xfrm>
            <a:off x="5757850" y="4062392"/>
            <a:ext cx="928500" cy="3531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Light"/>
                <a:ea typeface="Overpass Light"/>
                <a:cs typeface="Overpass Light"/>
                <a:sym typeface="Overpass Light"/>
              </a:rPr>
              <a:t>v1</a:t>
            </a:r>
            <a:endParaRPr b="0" i="0" sz="1900" u="none" cap="none" strike="noStrike">
              <a:solidFill>
                <a:srgbClr val="000000"/>
              </a:solidFill>
              <a:latin typeface="Overpass Light"/>
              <a:ea typeface="Overpass Light"/>
              <a:cs typeface="Overpass Light"/>
              <a:sym typeface="Overpass Light"/>
            </a:endParaRPr>
          </a:p>
        </p:txBody>
      </p:sp>
      <p:sp>
        <p:nvSpPr>
          <p:cNvPr id="1249" name="Google Shape;1249;p20"/>
          <p:cNvSpPr txBox="1"/>
          <p:nvPr/>
        </p:nvSpPr>
        <p:spPr>
          <a:xfrm>
            <a:off x="9317850" y="4062392"/>
            <a:ext cx="928500" cy="3531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Light"/>
                <a:ea typeface="Overpass Light"/>
                <a:cs typeface="Overpass Light"/>
                <a:sym typeface="Overpass Light"/>
              </a:rPr>
              <a:t>v2</a:t>
            </a:r>
            <a:endParaRPr b="0" i="0" sz="1900" u="none" cap="none" strike="noStrike">
              <a:solidFill>
                <a:srgbClr val="000000"/>
              </a:solidFill>
              <a:latin typeface="Overpass Light"/>
              <a:ea typeface="Overpass Light"/>
              <a:cs typeface="Overpass Light"/>
              <a:sym typeface="Overpass Light"/>
            </a:endParaRPr>
          </a:p>
        </p:txBody>
      </p:sp>
      <p:cxnSp>
        <p:nvCxnSpPr>
          <p:cNvPr id="1250" name="Google Shape;1250;p20"/>
          <p:cNvCxnSpPr/>
          <p:nvPr/>
        </p:nvCxnSpPr>
        <p:spPr>
          <a:xfrm>
            <a:off x="7264644" y="5121225"/>
            <a:ext cx="1516800" cy="0"/>
          </a:xfrm>
          <a:prstGeom prst="straightConnector1">
            <a:avLst/>
          </a:prstGeom>
          <a:noFill/>
          <a:ln cap="flat" cmpd="sng" w="9525">
            <a:solidFill>
              <a:srgbClr val="666666"/>
            </a:solidFill>
            <a:prstDash val="dot"/>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56" name="Google Shape;1256;p22"/>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57" name="Google Shape;1257;p22"/>
          <p:cNvSpPr txBox="1"/>
          <p:nvPr/>
        </p:nvSpPr>
        <p:spPr>
          <a:xfrm>
            <a:off x="526550" y="490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Red Hat Display"/>
                <a:ea typeface="Red Hat Display"/>
                <a:cs typeface="Red Hat Display"/>
                <a:sym typeface="Red Hat Display"/>
              </a:rPr>
              <a:t>Daemonset</a:t>
            </a:r>
            <a:endParaRPr b="0" i="0" sz="2800" u="none" cap="none" strike="noStrike">
              <a:solidFill>
                <a:schemeClr val="dk1"/>
              </a:solidFill>
              <a:latin typeface="Red Hat Display"/>
              <a:ea typeface="Red Hat Display"/>
              <a:cs typeface="Red Hat Display"/>
              <a:sym typeface="Red Hat Display"/>
            </a:endParaRPr>
          </a:p>
        </p:txBody>
      </p:sp>
      <p:sp>
        <p:nvSpPr>
          <p:cNvPr id="1258" name="Google Shape;1258;p22"/>
          <p:cNvSpPr/>
          <p:nvPr/>
        </p:nvSpPr>
        <p:spPr>
          <a:xfrm>
            <a:off x="1130450" y="3703800"/>
            <a:ext cx="1692300" cy="1813200"/>
          </a:xfrm>
          <a:prstGeom prst="snip1Rect">
            <a:avLst>
              <a:gd fmla="val 16667" name="adj"/>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apiVersion: apps/v1</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kind: DaemonSet</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metadata:</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  name: example</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spec:</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  Selector:</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    matchLabels:</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0066"/>
                </a:solidFill>
                <a:latin typeface="Roboto Mono"/>
                <a:ea typeface="Roboto Mono"/>
                <a:cs typeface="Roboto Mono"/>
                <a:sym typeface="Roboto Mono"/>
              </a:rPr>
              <a:t>      name: example</a:t>
            </a:r>
            <a:endParaRPr b="1" i="0" sz="9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3D6E"/>
                </a:solidFill>
                <a:latin typeface="Roboto Mono"/>
                <a:ea typeface="Roboto Mono"/>
                <a:cs typeface="Roboto Mono"/>
                <a:sym typeface="Roboto Mono"/>
              </a:rPr>
              <a:t> ...</a:t>
            </a:r>
            <a:endParaRPr b="1" i="0" sz="9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3D6E"/>
                </a:solidFill>
                <a:latin typeface="Roboto Mono"/>
                <a:ea typeface="Roboto Mono"/>
                <a:cs typeface="Roboto Mono"/>
                <a:sym typeface="Roboto Mono"/>
              </a:rPr>
              <a:t>  </a:t>
            </a:r>
            <a:endParaRPr b="1" i="0" sz="1100" u="none" cap="none" strike="noStrike">
              <a:solidFill>
                <a:srgbClr val="660066"/>
              </a:solidFill>
              <a:latin typeface="Roboto Mono"/>
              <a:ea typeface="Roboto Mono"/>
              <a:cs typeface="Roboto Mono"/>
              <a:sym typeface="Roboto Mono"/>
            </a:endParaRPr>
          </a:p>
        </p:txBody>
      </p:sp>
      <p:sp>
        <p:nvSpPr>
          <p:cNvPr id="1259" name="Google Shape;1259;p22"/>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3"/>
              </a:rPr>
              <a:t>https://docs.openshift.com/container-platform/4.4/applications/deployments/what-deployments-are.html</a:t>
            </a:r>
            <a:endParaRPr sz="1100">
              <a:latin typeface="Arial"/>
              <a:ea typeface="Arial"/>
              <a:cs typeface="Arial"/>
              <a:sym typeface="Arial"/>
            </a:endParaRPr>
          </a:p>
        </p:txBody>
      </p:sp>
      <p:sp>
        <p:nvSpPr>
          <p:cNvPr id="1260" name="Google Shape;1260;p22"/>
          <p:cNvSpPr txBox="1"/>
          <p:nvPr>
            <p:ph idx="4294967295" type="title"/>
          </p:nvPr>
        </p:nvSpPr>
        <p:spPr>
          <a:xfrm>
            <a:off x="1130450" y="1721488"/>
            <a:ext cx="4782900" cy="106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Ensures that all</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(or some) nodes run a copy of a pod</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261" name="Google Shape;1261;p22"/>
          <p:cNvSpPr txBox="1"/>
          <p:nvPr>
            <p:ph idx="4294967295" type="title"/>
          </p:nvPr>
        </p:nvSpPr>
        <p:spPr>
          <a:xfrm>
            <a:off x="6355625" y="1725225"/>
            <a:ext cx="52824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1800">
                <a:latin typeface="Red Hat Text"/>
                <a:ea typeface="Red Hat Text"/>
                <a:cs typeface="Red Hat Text"/>
                <a:sym typeface="Red Hat Text"/>
              </a:rPr>
              <a:t>Use cases:</a:t>
            </a:r>
            <a:endParaRPr sz="1800">
              <a:latin typeface="Red Hat Text"/>
              <a:ea typeface="Red Hat Text"/>
              <a:cs typeface="Red Hat Text"/>
              <a:sym typeface="Red Hat Text"/>
            </a:endParaRPr>
          </a:p>
          <a:p>
            <a:pPr indent="-342900" lvl="0" marL="457200" rtl="0" algn="l">
              <a:lnSpc>
                <a:spcPct val="100000"/>
              </a:lnSpc>
              <a:spcBef>
                <a:spcPts val="0"/>
              </a:spcBef>
              <a:spcAft>
                <a:spcPts val="0"/>
              </a:spcAft>
              <a:buClr>
                <a:srgbClr val="EE0000"/>
              </a:buClr>
              <a:buSzPts val="1800"/>
              <a:buFont typeface="Red Hat Text"/>
              <a:buChar char="-"/>
            </a:pPr>
            <a:r>
              <a:rPr lang="en" sz="1800">
                <a:latin typeface="Red Hat Text"/>
                <a:ea typeface="Red Hat Text"/>
                <a:cs typeface="Red Hat Text"/>
                <a:sym typeface="Red Hat Text"/>
              </a:rPr>
              <a:t>Cluster storage daemon</a:t>
            </a:r>
            <a:endParaRPr sz="1800">
              <a:latin typeface="Red Hat Text"/>
              <a:ea typeface="Red Hat Text"/>
              <a:cs typeface="Red Hat Text"/>
              <a:sym typeface="Red Hat Text"/>
            </a:endParaRPr>
          </a:p>
          <a:p>
            <a:pPr indent="-342900" lvl="0" marL="457200" rtl="0" algn="l">
              <a:lnSpc>
                <a:spcPct val="100000"/>
              </a:lnSpc>
              <a:spcBef>
                <a:spcPts val="0"/>
              </a:spcBef>
              <a:spcAft>
                <a:spcPts val="0"/>
              </a:spcAft>
              <a:buClr>
                <a:srgbClr val="EE0000"/>
              </a:buClr>
              <a:buSzPts val="1800"/>
              <a:buFont typeface="Red Hat Text"/>
              <a:buChar char="-"/>
            </a:pPr>
            <a:r>
              <a:rPr lang="en" sz="1800">
                <a:latin typeface="Red Hat Text"/>
                <a:ea typeface="Red Hat Text"/>
                <a:cs typeface="Red Hat Text"/>
                <a:sym typeface="Red Hat Text"/>
              </a:rPr>
              <a:t>Logs collection daemon (fluentd)</a:t>
            </a:r>
            <a:endParaRPr sz="1800">
              <a:latin typeface="Red Hat Text"/>
              <a:ea typeface="Red Hat Text"/>
              <a:cs typeface="Red Hat Text"/>
              <a:sym typeface="Red Hat Text"/>
            </a:endParaRPr>
          </a:p>
          <a:p>
            <a:pPr indent="-342900" lvl="0" marL="457200" rtl="0" algn="l">
              <a:lnSpc>
                <a:spcPct val="100000"/>
              </a:lnSpc>
              <a:spcBef>
                <a:spcPts val="0"/>
              </a:spcBef>
              <a:spcAft>
                <a:spcPts val="0"/>
              </a:spcAft>
              <a:buClr>
                <a:srgbClr val="EE0000"/>
              </a:buClr>
              <a:buSzPts val="1800"/>
              <a:buFont typeface="Red Hat Text"/>
              <a:buChar char="-"/>
            </a:pPr>
            <a:r>
              <a:rPr lang="en" sz="1800">
                <a:latin typeface="Red Hat Text"/>
                <a:ea typeface="Red Hat Text"/>
                <a:cs typeface="Red Hat Text"/>
                <a:sym typeface="Red Hat Text"/>
              </a:rPr>
              <a:t>Node monitoring daemon (node-exporter)</a:t>
            </a:r>
            <a:endParaRPr sz="1800">
              <a:latin typeface="Red Hat Text"/>
              <a:ea typeface="Red Hat Text"/>
              <a:cs typeface="Red Hat Text"/>
              <a:sym typeface="Red Hat Text"/>
            </a:endParaRPr>
          </a:p>
          <a:p>
            <a:pPr indent="-342900" lvl="0" marL="457200" rtl="0" algn="l">
              <a:lnSpc>
                <a:spcPct val="100000"/>
              </a:lnSpc>
              <a:spcBef>
                <a:spcPts val="0"/>
              </a:spcBef>
              <a:spcAft>
                <a:spcPts val="0"/>
              </a:spcAft>
              <a:buClr>
                <a:srgbClr val="EE0000"/>
              </a:buClr>
              <a:buSzPts val="1800"/>
              <a:buFont typeface="Red Hat Text"/>
              <a:buChar char="-"/>
            </a:pPr>
            <a:r>
              <a:rPr lang="en" sz="1800">
                <a:latin typeface="Red Hat Text"/>
                <a:ea typeface="Red Hat Text"/>
                <a:cs typeface="Red Hat Text"/>
                <a:sym typeface="Red Hat Text"/>
              </a:rPr>
              <a:t>Network daemon (dns, sdn,ovs)</a:t>
            </a:r>
            <a:endParaRPr sz="18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1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1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100">
              <a:latin typeface="Red Hat Text"/>
              <a:ea typeface="Red Hat Text"/>
              <a:cs typeface="Red Hat Text"/>
              <a:sym typeface="Red Hat Text"/>
            </a:endParaRPr>
          </a:p>
        </p:txBody>
      </p:sp>
      <p:sp>
        <p:nvSpPr>
          <p:cNvPr id="1262" name="Google Shape;1262;p22"/>
          <p:cNvSpPr/>
          <p:nvPr/>
        </p:nvSpPr>
        <p:spPr>
          <a:xfrm>
            <a:off x="4336407" y="3560559"/>
            <a:ext cx="2201100" cy="2099700"/>
          </a:xfrm>
          <a:prstGeom prst="rect">
            <a:avLst/>
          </a:prstGeom>
          <a:noFill/>
          <a:ln cap="flat" cmpd="sng" w="19050">
            <a:solidFill>
              <a:srgbClr val="3F9C3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2"/>
          <p:cNvSpPr/>
          <p:nvPr/>
        </p:nvSpPr>
        <p:spPr>
          <a:xfrm>
            <a:off x="4336407" y="5378866"/>
            <a:ext cx="2201100" cy="282300"/>
          </a:xfrm>
          <a:prstGeom prst="rect">
            <a:avLst/>
          </a:prstGeom>
          <a:solidFill>
            <a:srgbClr val="3F9C3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 sz="1300" u="none" cap="none" strike="noStrike">
                <a:solidFill>
                  <a:srgbClr val="FFFFFF"/>
                </a:solidFill>
                <a:latin typeface="Courier"/>
                <a:ea typeface="Courier"/>
                <a:cs typeface="Courier"/>
                <a:sym typeface="Courier"/>
              </a:rPr>
              <a:t>foo = bar</a:t>
            </a:r>
            <a:endParaRPr b="1" i="0" sz="1900" u="none" cap="none" strike="noStrike">
              <a:solidFill>
                <a:srgbClr val="000000"/>
              </a:solidFill>
              <a:latin typeface="Courier"/>
              <a:ea typeface="Courier"/>
              <a:cs typeface="Courier"/>
              <a:sym typeface="Courier"/>
            </a:endParaRPr>
          </a:p>
        </p:txBody>
      </p:sp>
      <p:sp>
        <p:nvSpPr>
          <p:cNvPr id="1264" name="Google Shape;1264;p22"/>
          <p:cNvSpPr/>
          <p:nvPr/>
        </p:nvSpPr>
        <p:spPr>
          <a:xfrm>
            <a:off x="4328300" y="5099423"/>
            <a:ext cx="2216100" cy="280800"/>
          </a:xfrm>
          <a:prstGeom prst="rect">
            <a:avLst/>
          </a:prstGeom>
          <a:solidFill>
            <a:srgbClr val="1A76D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 sz="1300" u="none" cap="none" strike="noStrike">
                <a:solidFill>
                  <a:srgbClr val="FFFFFF"/>
                </a:solidFill>
                <a:latin typeface="Overpass"/>
                <a:ea typeface="Overpass"/>
                <a:cs typeface="Overpass"/>
                <a:sym typeface="Overpass"/>
              </a:rPr>
              <a:t>Node</a:t>
            </a:r>
            <a:endParaRPr b="0" i="0" sz="1900" u="none" cap="none" strike="noStrike">
              <a:solidFill>
                <a:srgbClr val="000000"/>
              </a:solidFill>
              <a:latin typeface="Arial"/>
              <a:ea typeface="Arial"/>
              <a:cs typeface="Arial"/>
              <a:sym typeface="Arial"/>
            </a:endParaRPr>
          </a:p>
        </p:txBody>
      </p:sp>
      <p:sp>
        <p:nvSpPr>
          <p:cNvPr id="1265" name="Google Shape;1265;p22"/>
          <p:cNvSpPr/>
          <p:nvPr/>
        </p:nvSpPr>
        <p:spPr>
          <a:xfrm>
            <a:off x="6737055" y="3560559"/>
            <a:ext cx="2201100" cy="2099700"/>
          </a:xfrm>
          <a:prstGeom prst="rect">
            <a:avLst/>
          </a:prstGeom>
          <a:noFill/>
          <a:ln cap="flat" cmpd="sng" w="19050">
            <a:solidFill>
              <a:srgbClr val="3F9C3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2"/>
          <p:cNvSpPr/>
          <p:nvPr/>
        </p:nvSpPr>
        <p:spPr>
          <a:xfrm>
            <a:off x="6737055" y="5378866"/>
            <a:ext cx="2201100" cy="282300"/>
          </a:xfrm>
          <a:prstGeom prst="rect">
            <a:avLst/>
          </a:prstGeom>
          <a:solidFill>
            <a:srgbClr val="3F9C3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 sz="1300" u="none" cap="none" strike="noStrike">
                <a:solidFill>
                  <a:srgbClr val="FFFFFF"/>
                </a:solidFill>
                <a:latin typeface="Courier"/>
                <a:ea typeface="Courier"/>
                <a:cs typeface="Courier"/>
                <a:sym typeface="Courier"/>
              </a:rPr>
              <a:t>foo = bar</a:t>
            </a:r>
            <a:endParaRPr b="1" i="0" sz="1900" u="none" cap="none" strike="noStrike">
              <a:solidFill>
                <a:srgbClr val="000000"/>
              </a:solidFill>
              <a:latin typeface="Courier"/>
              <a:ea typeface="Courier"/>
              <a:cs typeface="Courier"/>
              <a:sym typeface="Courier"/>
            </a:endParaRPr>
          </a:p>
        </p:txBody>
      </p:sp>
      <p:sp>
        <p:nvSpPr>
          <p:cNvPr id="1267" name="Google Shape;1267;p22"/>
          <p:cNvSpPr/>
          <p:nvPr/>
        </p:nvSpPr>
        <p:spPr>
          <a:xfrm>
            <a:off x="6728948" y="5099423"/>
            <a:ext cx="2216100" cy="280800"/>
          </a:xfrm>
          <a:prstGeom prst="rect">
            <a:avLst/>
          </a:prstGeom>
          <a:solidFill>
            <a:srgbClr val="1A76D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 sz="1300" u="none" cap="none" strike="noStrike">
                <a:solidFill>
                  <a:srgbClr val="FFFFFF"/>
                </a:solidFill>
                <a:latin typeface="Overpass"/>
                <a:ea typeface="Overpass"/>
                <a:cs typeface="Overpass"/>
                <a:sym typeface="Overpass"/>
              </a:rPr>
              <a:t>Node</a:t>
            </a:r>
            <a:endParaRPr b="0" i="0" sz="1900" u="none" cap="none" strike="noStrike">
              <a:solidFill>
                <a:srgbClr val="000000"/>
              </a:solidFill>
              <a:latin typeface="Arial"/>
              <a:ea typeface="Arial"/>
              <a:cs typeface="Arial"/>
              <a:sym typeface="Arial"/>
            </a:endParaRPr>
          </a:p>
        </p:txBody>
      </p:sp>
      <p:sp>
        <p:nvSpPr>
          <p:cNvPr id="1268" name="Google Shape;1268;p22"/>
          <p:cNvSpPr/>
          <p:nvPr/>
        </p:nvSpPr>
        <p:spPr>
          <a:xfrm>
            <a:off x="9137704" y="3560559"/>
            <a:ext cx="2201100" cy="2099700"/>
          </a:xfrm>
          <a:prstGeom prst="rect">
            <a:avLst/>
          </a:prstGeom>
          <a:noFill/>
          <a:ln cap="flat" cmpd="sng" w="19050">
            <a:solidFill>
              <a:srgbClr val="3F9C3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2"/>
          <p:cNvSpPr/>
          <p:nvPr/>
        </p:nvSpPr>
        <p:spPr>
          <a:xfrm>
            <a:off x="9137704" y="5378866"/>
            <a:ext cx="2201100" cy="282300"/>
          </a:xfrm>
          <a:prstGeom prst="rect">
            <a:avLst/>
          </a:prstGeom>
          <a:solidFill>
            <a:srgbClr val="3F9C3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 sz="1300" u="none" cap="none" strike="noStrike">
                <a:solidFill>
                  <a:srgbClr val="FFFFFF"/>
                </a:solidFill>
                <a:latin typeface="Courier"/>
                <a:ea typeface="Courier"/>
                <a:cs typeface="Courier"/>
                <a:sym typeface="Courier"/>
              </a:rPr>
              <a:t>foo = baz</a:t>
            </a:r>
            <a:endParaRPr b="1" i="0" sz="1900" u="none" cap="none" strike="noStrike">
              <a:solidFill>
                <a:srgbClr val="000000"/>
              </a:solidFill>
              <a:latin typeface="Courier"/>
              <a:ea typeface="Courier"/>
              <a:cs typeface="Courier"/>
              <a:sym typeface="Courier"/>
            </a:endParaRPr>
          </a:p>
        </p:txBody>
      </p:sp>
      <p:sp>
        <p:nvSpPr>
          <p:cNvPr id="1270" name="Google Shape;1270;p22"/>
          <p:cNvSpPr/>
          <p:nvPr/>
        </p:nvSpPr>
        <p:spPr>
          <a:xfrm>
            <a:off x="9129596" y="5099423"/>
            <a:ext cx="2216100" cy="280800"/>
          </a:xfrm>
          <a:prstGeom prst="rect">
            <a:avLst/>
          </a:prstGeom>
          <a:solidFill>
            <a:srgbClr val="1A76D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 sz="1300" u="none" cap="none" strike="noStrike">
                <a:solidFill>
                  <a:srgbClr val="FFFFFF"/>
                </a:solidFill>
                <a:latin typeface="Overpass"/>
                <a:ea typeface="Overpass"/>
                <a:cs typeface="Overpass"/>
                <a:sym typeface="Overpass"/>
              </a:rPr>
              <a:t>Node</a:t>
            </a:r>
            <a:endParaRPr b="0" i="0" sz="1900" u="none" cap="none" strike="noStrike">
              <a:solidFill>
                <a:srgbClr val="000000"/>
              </a:solidFill>
              <a:latin typeface="Arial"/>
              <a:ea typeface="Arial"/>
              <a:cs typeface="Arial"/>
              <a:sym typeface="Arial"/>
            </a:endParaRPr>
          </a:p>
        </p:txBody>
      </p:sp>
      <p:sp>
        <p:nvSpPr>
          <p:cNvPr id="1271" name="Google Shape;1271;p22"/>
          <p:cNvSpPr/>
          <p:nvPr/>
        </p:nvSpPr>
        <p:spPr>
          <a:xfrm>
            <a:off x="10019949" y="4140386"/>
            <a:ext cx="436800" cy="413700"/>
          </a:xfrm>
          <a:prstGeom prst="mathMultiply">
            <a:avLst>
              <a:gd fmla="val 23520" name="adj1"/>
            </a:avLst>
          </a:prstGeom>
          <a:solidFill>
            <a:srgbClr val="FF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2"/>
          <p:cNvSpPr txBox="1"/>
          <p:nvPr/>
        </p:nvSpPr>
        <p:spPr>
          <a:xfrm>
            <a:off x="5992787" y="3406900"/>
            <a:ext cx="555300" cy="525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92D400"/>
                </a:solidFill>
                <a:latin typeface="Proxima Nova"/>
                <a:ea typeface="Proxima Nova"/>
                <a:cs typeface="Proxima Nova"/>
                <a:sym typeface="Proxima Nova"/>
              </a:rPr>
              <a:t>✓</a:t>
            </a:r>
            <a:endParaRPr b="1" i="0" sz="4800" u="none" cap="none" strike="noStrike">
              <a:solidFill>
                <a:srgbClr val="92D400"/>
              </a:solidFill>
              <a:latin typeface="Proxima Nova"/>
              <a:ea typeface="Proxima Nova"/>
              <a:cs typeface="Proxima Nova"/>
              <a:sym typeface="Proxima Nova"/>
            </a:endParaRPr>
          </a:p>
        </p:txBody>
      </p:sp>
      <p:sp>
        <p:nvSpPr>
          <p:cNvPr id="1273" name="Google Shape;1273;p22"/>
          <p:cNvSpPr txBox="1"/>
          <p:nvPr/>
        </p:nvSpPr>
        <p:spPr>
          <a:xfrm>
            <a:off x="8393435" y="3406900"/>
            <a:ext cx="555300" cy="525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92D400"/>
                </a:solidFill>
                <a:latin typeface="Proxima Nova"/>
                <a:ea typeface="Proxima Nova"/>
                <a:cs typeface="Proxima Nova"/>
                <a:sym typeface="Proxima Nova"/>
              </a:rPr>
              <a:t>✓</a:t>
            </a:r>
            <a:endParaRPr b="1" i="0" sz="4800" u="none" cap="none" strike="noStrike">
              <a:solidFill>
                <a:srgbClr val="92D400"/>
              </a:solidFill>
              <a:latin typeface="Proxima Nova"/>
              <a:ea typeface="Proxima Nova"/>
              <a:cs typeface="Proxima Nova"/>
              <a:sym typeface="Proxima Nova"/>
            </a:endParaRPr>
          </a:p>
        </p:txBody>
      </p:sp>
      <p:sp>
        <p:nvSpPr>
          <p:cNvPr id="1274" name="Google Shape;1274;p22"/>
          <p:cNvSpPr/>
          <p:nvPr/>
        </p:nvSpPr>
        <p:spPr>
          <a:xfrm>
            <a:off x="4613611" y="36344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75" name="Google Shape;1275;p22"/>
          <p:cNvSpPr/>
          <p:nvPr/>
        </p:nvSpPr>
        <p:spPr>
          <a:xfrm>
            <a:off x="4942811" y="39196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sp>
        <p:nvSpPr>
          <p:cNvPr id="1276" name="Google Shape;1276;p22"/>
          <p:cNvSpPr/>
          <p:nvPr/>
        </p:nvSpPr>
        <p:spPr>
          <a:xfrm>
            <a:off x="7014861" y="3634415"/>
            <a:ext cx="1645500" cy="1425600"/>
          </a:xfrm>
          <a:prstGeom prst="hexagon">
            <a:avLst>
              <a:gd fmla="val 25000" name="adj"/>
              <a:gd fmla="val 115470" name="vf"/>
            </a:avLst>
          </a:prstGeom>
          <a:solidFill>
            <a:srgbClr val="1A76D1">
              <a:alpha val="40000"/>
            </a:srgbClr>
          </a:solidFill>
          <a:ln cap="flat" cmpd="sng" w="28575">
            <a:solidFill>
              <a:srgbClr val="4891DA"/>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Overpass SemiBold"/>
                <a:ea typeface="Overpass SemiBold"/>
                <a:cs typeface="Overpass SemiBold"/>
                <a:sym typeface="Overpass SemiBold"/>
              </a:rPr>
              <a:t>POD</a:t>
            </a:r>
            <a:endParaRPr b="0" i="0" sz="1500" u="none" cap="none" strike="noStrike">
              <a:solidFill>
                <a:srgbClr val="000000"/>
              </a:solidFill>
              <a:latin typeface="Overpass SemiBold"/>
              <a:ea typeface="Overpass SemiBold"/>
              <a:cs typeface="Overpass SemiBold"/>
              <a:sym typeface="Overpass SemiBold"/>
            </a:endParaRPr>
          </a:p>
        </p:txBody>
      </p:sp>
      <p:sp>
        <p:nvSpPr>
          <p:cNvPr id="1277" name="Google Shape;1277;p22"/>
          <p:cNvSpPr/>
          <p:nvPr/>
        </p:nvSpPr>
        <p:spPr>
          <a:xfrm>
            <a:off x="7344061" y="3919607"/>
            <a:ext cx="987300" cy="855300"/>
          </a:xfrm>
          <a:prstGeom prst="hexagon">
            <a:avLst>
              <a:gd fmla="val 25000" name="adj"/>
              <a:gd fmla="val 115470" name="vf"/>
            </a:avLst>
          </a:prstGeom>
          <a:solidFill>
            <a:srgbClr val="FFFFFF"/>
          </a:solidFill>
          <a:ln cap="flat" cmpd="sng" w="28575">
            <a:solidFill>
              <a:srgbClr val="4891DA"/>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CONTAINER</a:t>
            </a:r>
            <a:endParaRPr b="0" i="0" sz="800" u="none" cap="none" strike="noStrike">
              <a:solidFill>
                <a:srgbClr val="000000"/>
              </a:solidFill>
              <a:latin typeface="Overpass SemiBold"/>
              <a:ea typeface="Overpass SemiBold"/>
              <a:cs typeface="Overpass SemiBold"/>
              <a:sym typeface="Overpass SemiBold"/>
            </a:endParaRPr>
          </a:p>
        </p:txBody>
      </p:sp>
      <p:cxnSp>
        <p:nvCxnSpPr>
          <p:cNvPr id="1278" name="Google Shape;1278;p22"/>
          <p:cNvCxnSpPr/>
          <p:nvPr/>
        </p:nvCxnSpPr>
        <p:spPr>
          <a:xfrm>
            <a:off x="2953775" y="4606125"/>
            <a:ext cx="1251600" cy="420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84" name="Google Shape;1284;p2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85" name="Google Shape;1285;p23"/>
          <p:cNvSpPr txBox="1"/>
          <p:nvPr/>
        </p:nvSpPr>
        <p:spPr>
          <a:xfrm>
            <a:off x="526550" y="871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Statefulset</a:t>
            </a:r>
            <a:endParaRPr b="0" i="0" sz="2800" u="none" cap="none" strike="noStrike">
              <a:solidFill>
                <a:srgbClr val="000000"/>
              </a:solidFill>
              <a:latin typeface="Red Hat Display"/>
              <a:ea typeface="Red Hat Display"/>
              <a:cs typeface="Red Hat Display"/>
              <a:sym typeface="Red Hat Display"/>
            </a:endParaRPr>
          </a:p>
        </p:txBody>
      </p:sp>
      <p:sp>
        <p:nvSpPr>
          <p:cNvPr id="1286" name="Google Shape;1286;p23"/>
          <p:cNvSpPr txBox="1"/>
          <p:nvPr>
            <p:ph idx="4294967295" type="title"/>
          </p:nvPr>
        </p:nvSpPr>
        <p:spPr>
          <a:xfrm>
            <a:off x="813675" y="2010900"/>
            <a:ext cx="47829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Manages the deployment and scaling of a set of Pods, and provides guarantees about the ordering and uniqueness of these Pods.</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287" name="Google Shape;1287;p23"/>
          <p:cNvSpPr/>
          <p:nvPr/>
        </p:nvSpPr>
        <p:spPr>
          <a:xfrm>
            <a:off x="6524750" y="1099750"/>
            <a:ext cx="4048500" cy="4407600"/>
          </a:xfrm>
          <a:prstGeom prst="snip1Rect">
            <a:avLst>
              <a:gd fmla="val 16667" name="adj"/>
            </a:avLst>
          </a:prstGeom>
          <a:solidFill>
            <a:srgbClr val="FFFFFF"/>
          </a:solidFill>
          <a:ln cap="flat" cmpd="sng" w="28575">
            <a:solidFill>
              <a:srgbClr val="6600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0066"/>
                </a:solidFill>
                <a:latin typeface="Roboto Mono"/>
                <a:ea typeface="Roboto Mono"/>
                <a:cs typeface="Roboto Mono"/>
                <a:sym typeface="Roboto Mono"/>
              </a:rPr>
              <a:t>apiVersion</a:t>
            </a: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EE0000"/>
                </a:solidFill>
                <a:latin typeface="Roboto Mono"/>
                <a:ea typeface="Roboto Mono"/>
                <a:cs typeface="Roboto Mono"/>
                <a:sym typeface="Roboto Mono"/>
              </a:rPr>
              <a:t>apps/v1</a:t>
            </a:r>
            <a:endParaRPr b="1" i="0" sz="1400" u="none" cap="none" strike="noStrike">
              <a:solidFill>
                <a:srgbClr val="EE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0066"/>
                </a:solidFill>
                <a:latin typeface="Roboto Mono"/>
                <a:ea typeface="Roboto Mono"/>
                <a:cs typeface="Roboto Mono"/>
                <a:sym typeface="Roboto Mono"/>
              </a:rPr>
              <a:t>kind</a:t>
            </a: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DD2200"/>
                </a:solidFill>
                <a:latin typeface="Roboto Mono"/>
                <a:ea typeface="Roboto Mono"/>
                <a:cs typeface="Roboto Mono"/>
                <a:sym typeface="Roboto Mono"/>
              </a:rPr>
              <a:t>StatefulSet</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0066"/>
                </a:solidFill>
                <a:latin typeface="Roboto Mono"/>
                <a:ea typeface="Roboto Mono"/>
                <a:cs typeface="Roboto Mono"/>
                <a:sym typeface="Roboto Mono"/>
              </a:rPr>
              <a:t>metadata</a:t>
            </a:r>
            <a:r>
              <a:rPr b="1" i="0" lang="en" sz="1400" u="none" cap="none" strike="noStrike">
                <a:solidFill>
                  <a:srgbClr val="003D6E"/>
                </a:solidFill>
                <a:latin typeface="Roboto Mono"/>
                <a:ea typeface="Roboto Mono"/>
                <a:cs typeface="Roboto Mono"/>
                <a:sym typeface="Roboto Mono"/>
              </a:rPr>
              <a:t>:</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name</a:t>
            </a: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DD2200"/>
                </a:solidFill>
                <a:latin typeface="Roboto Mono"/>
                <a:ea typeface="Roboto Mono"/>
                <a:cs typeface="Roboto Mono"/>
                <a:sym typeface="Roboto Mono"/>
              </a:rPr>
              <a:t>web</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0066"/>
                </a:solidFill>
                <a:latin typeface="Roboto Mono"/>
                <a:ea typeface="Roboto Mono"/>
                <a:cs typeface="Roboto Mono"/>
                <a:sym typeface="Roboto Mono"/>
              </a:rPr>
              <a:t>spec</a:t>
            </a:r>
            <a:r>
              <a:rPr b="1" i="0" lang="en" sz="1400" u="none" cap="none" strike="noStrike">
                <a:solidFill>
                  <a:srgbClr val="003D6E"/>
                </a:solidFill>
                <a:latin typeface="Roboto Mono"/>
                <a:ea typeface="Roboto Mono"/>
                <a:cs typeface="Roboto Mono"/>
                <a:sym typeface="Roboto Mono"/>
              </a:rPr>
              <a:t>:</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Selector</a:t>
            </a:r>
            <a:r>
              <a:rPr b="1" i="0" lang="en" sz="1400" u="none" cap="none" strike="noStrike">
                <a:solidFill>
                  <a:srgbClr val="003D6E"/>
                </a:solidFill>
                <a:latin typeface="Roboto Mono"/>
                <a:ea typeface="Roboto Mono"/>
                <a:cs typeface="Roboto Mono"/>
                <a:sym typeface="Roboto Mono"/>
              </a:rPr>
              <a:t>:</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matchLabels:</a:t>
            </a:r>
            <a:endParaRPr b="1" i="0" sz="1400" u="none" cap="none" strike="noStrike">
              <a:solidFill>
                <a:srgbClr val="6600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app</a:t>
            </a: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DD2200"/>
                </a:solidFill>
                <a:latin typeface="Roboto Mono"/>
                <a:ea typeface="Roboto Mono"/>
                <a:cs typeface="Roboto Mono"/>
                <a:sym typeface="Roboto Mono"/>
              </a:rPr>
              <a:t>example</a:t>
            </a:r>
            <a:endParaRPr b="1" i="0" sz="1400" u="none" cap="none" strike="noStrike">
              <a:solidFill>
                <a:srgbClr val="DD22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DD2200"/>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serviceName:</a:t>
            </a:r>
            <a:r>
              <a:rPr b="1" i="0" lang="en" sz="1400" u="none" cap="none" strike="noStrike">
                <a:solidFill>
                  <a:srgbClr val="DD2200"/>
                </a:solidFill>
                <a:latin typeface="Roboto Mono"/>
                <a:ea typeface="Roboto Mono"/>
                <a:cs typeface="Roboto Mono"/>
                <a:sym typeface="Roboto Mono"/>
              </a:rPr>
              <a:t> "nginx"</a:t>
            </a:r>
            <a:endParaRPr b="1" i="0" sz="1400" u="none" cap="none" strike="noStrike">
              <a:solidFill>
                <a:srgbClr val="DD22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DD2200"/>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replicas:</a:t>
            </a:r>
            <a:r>
              <a:rPr b="1" i="0" lang="en" sz="1400" u="none" cap="none" strike="noStrike">
                <a:solidFill>
                  <a:srgbClr val="DD2200"/>
                </a:solidFill>
                <a:latin typeface="Roboto Mono"/>
                <a:ea typeface="Roboto Mono"/>
                <a:cs typeface="Roboto Mono"/>
                <a:sym typeface="Roboto Mono"/>
              </a:rPr>
              <a:t> 3 </a:t>
            </a:r>
            <a:endParaRPr b="1" i="0" sz="1400" u="none" cap="none" strike="noStrike">
              <a:solidFill>
                <a:srgbClr val="DD22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template</a:t>
            </a:r>
            <a:r>
              <a:rPr b="1" i="0" lang="en" sz="1400" u="none" cap="none" strike="noStrike">
                <a:solidFill>
                  <a:srgbClr val="003D6E"/>
                </a:solidFill>
                <a:latin typeface="Roboto Mono"/>
                <a:ea typeface="Roboto Mono"/>
                <a:cs typeface="Roboto Mono"/>
                <a:sym typeface="Roboto Mono"/>
              </a:rPr>
              <a:t>: </a:t>
            </a:r>
            <a:endParaRPr b="1" i="0" sz="1400" u="none" cap="none" strike="noStrike">
              <a:solidFill>
                <a:srgbClr val="DD22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metadata</a:t>
            </a:r>
            <a:r>
              <a:rPr b="1" i="0" lang="en" sz="1400" u="none" cap="none" strike="noStrike">
                <a:solidFill>
                  <a:srgbClr val="003D6E"/>
                </a:solidFill>
                <a:latin typeface="Roboto Mono"/>
                <a:ea typeface="Roboto Mono"/>
                <a:cs typeface="Roboto Mono"/>
                <a:sym typeface="Roboto Mono"/>
              </a:rPr>
              <a:t>:</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labels</a:t>
            </a:r>
            <a:r>
              <a:rPr b="1" i="0" lang="en" sz="1400" u="none" cap="none" strike="noStrike">
                <a:solidFill>
                  <a:srgbClr val="003D6E"/>
                </a:solidFill>
                <a:latin typeface="Roboto Mono"/>
                <a:ea typeface="Roboto Mono"/>
                <a:cs typeface="Roboto Mono"/>
                <a:sym typeface="Roboto Mono"/>
              </a:rPr>
              <a:t>: </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DD2200"/>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app:</a:t>
            </a:r>
            <a:r>
              <a:rPr b="1" i="0" lang="en" sz="1400" u="none" cap="none" strike="noStrike">
                <a:solidFill>
                  <a:srgbClr val="DD2200"/>
                </a:solidFill>
                <a:latin typeface="Roboto Mono"/>
                <a:ea typeface="Roboto Mono"/>
                <a:cs typeface="Roboto Mono"/>
                <a:sym typeface="Roboto Mono"/>
              </a:rPr>
              <a:t> example  </a:t>
            </a:r>
            <a:endParaRPr b="1" i="0" sz="1400" u="none" cap="none" strike="noStrike">
              <a:solidFill>
                <a:srgbClr val="003D6E"/>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Spec</a:t>
            </a: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terminationGracePeriodSeconds: </a:t>
            </a:r>
            <a:r>
              <a:rPr b="1" i="0" lang="en" sz="1400" u="none" cap="none" strike="noStrike">
                <a:solidFill>
                  <a:srgbClr val="EE0000"/>
                </a:solidFill>
                <a:latin typeface="Roboto Mono"/>
                <a:ea typeface="Roboto Mono"/>
                <a:cs typeface="Roboto Mono"/>
                <a:sym typeface="Roboto Mono"/>
              </a:rPr>
              <a:t>10</a:t>
            </a:r>
            <a:endParaRPr b="1" i="0" sz="1400" u="none" cap="none" strike="noStrike">
              <a:solidFill>
                <a:srgbClr val="EE0000"/>
              </a:solidFill>
              <a:latin typeface="Roboto Mono"/>
              <a:ea typeface="Roboto Mono"/>
              <a:cs typeface="Roboto Mono"/>
              <a:sym typeface="Roboto Mono"/>
            </a:endParaRPr>
          </a:p>
          <a:p>
            <a:pPr indent="0" lvl="0" marL="571500" marR="571500" rtl="0" algn="l">
              <a:lnSpc>
                <a:spcPct val="142857"/>
              </a:lnSpc>
              <a:spcBef>
                <a:spcPts val="0"/>
              </a:spcBef>
              <a:spcAft>
                <a:spcPts val="3600"/>
              </a:spcAft>
              <a:buClr>
                <a:srgbClr val="000000"/>
              </a:buClr>
              <a:buSzPts val="1400"/>
              <a:buFont typeface="Arial"/>
              <a:buNone/>
            </a:pPr>
            <a:r>
              <a:rPr b="1" i="0" lang="en" sz="1400" u="none" cap="none" strike="noStrike">
                <a:solidFill>
                  <a:srgbClr val="003D6E"/>
                </a:solidFill>
                <a:latin typeface="Roboto Mono"/>
                <a:ea typeface="Roboto Mono"/>
                <a:cs typeface="Roboto Mono"/>
                <a:sym typeface="Roboto Mono"/>
              </a:rPr>
              <a:t> </a:t>
            </a:r>
            <a:r>
              <a:rPr b="1" i="0" lang="en" sz="1400" u="none" cap="none" strike="noStrike">
                <a:solidFill>
                  <a:srgbClr val="660066"/>
                </a:solidFill>
                <a:latin typeface="Roboto Mono"/>
                <a:ea typeface="Roboto Mono"/>
                <a:cs typeface="Roboto Mono"/>
                <a:sym typeface="Roboto Mono"/>
              </a:rPr>
              <a:t>Containers: </a:t>
            </a:r>
            <a:r>
              <a:rPr b="1" i="0" lang="en" sz="1400" u="none" cap="none" strike="noStrike">
                <a:solidFill>
                  <a:schemeClr val="accent1"/>
                </a:solidFill>
                <a:latin typeface="Roboto Mono"/>
                <a:ea typeface="Roboto Mono"/>
                <a:cs typeface="Roboto Mono"/>
                <a:sym typeface="Roboto Mono"/>
              </a:rPr>
              <a:t>...</a:t>
            </a:r>
            <a:endParaRPr b="1" i="0" sz="1400" u="none" cap="none" strike="noStrike">
              <a:solidFill>
                <a:schemeClr val="accent1"/>
              </a:solidFill>
              <a:latin typeface="Roboto Mono"/>
              <a:ea typeface="Roboto Mono"/>
              <a:cs typeface="Roboto Mono"/>
              <a:sym typeface="Roboto Mono"/>
            </a:endParaRPr>
          </a:p>
        </p:txBody>
      </p:sp>
      <p:sp>
        <p:nvSpPr>
          <p:cNvPr id="1288" name="Google Shape;1288;p23"/>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3"/>
              </a:rPr>
              <a:t>https://kubernetes.io/docs/concepts/workloads/controllers/daemonset/</a:t>
            </a:r>
            <a:endParaRPr sz="1100">
              <a:latin typeface="Arial"/>
              <a:ea typeface="Arial"/>
              <a:cs typeface="Arial"/>
              <a:sym typeface="Arial"/>
            </a:endParaRPr>
          </a:p>
        </p:txBody>
      </p:sp>
      <p:sp>
        <p:nvSpPr>
          <p:cNvPr id="1289" name="Google Shape;1289;p23"/>
          <p:cNvSpPr txBox="1"/>
          <p:nvPr>
            <p:ph idx="4294967295" type="title"/>
          </p:nvPr>
        </p:nvSpPr>
        <p:spPr>
          <a:xfrm>
            <a:off x="813675" y="4519450"/>
            <a:ext cx="4782900" cy="106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solidFill>
                  <a:srgbClr val="FF0000"/>
                </a:solidFill>
                <a:latin typeface="Red Hat Text"/>
                <a:ea typeface="Red Hat Text"/>
                <a:cs typeface="Red Hat Text"/>
                <a:sym typeface="Red Hat Text"/>
              </a:rPr>
              <a:t>Used to manage stateful applications</a:t>
            </a:r>
            <a:endParaRPr sz="2700">
              <a:solidFill>
                <a:srgbClr val="FF0000"/>
              </a:solidFill>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295" name="Google Shape;1295;p26"/>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296" name="Google Shape;1296;p26"/>
          <p:cNvSpPr txBox="1"/>
          <p:nvPr/>
        </p:nvSpPr>
        <p:spPr>
          <a:xfrm>
            <a:off x="813675" y="30960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Liveness and Readiness</a:t>
            </a:r>
            <a:endParaRPr b="0" i="0" sz="2800" u="none" cap="none" strike="noStrike">
              <a:solidFill>
                <a:srgbClr val="000000"/>
              </a:solidFill>
              <a:latin typeface="Red Hat Display"/>
              <a:ea typeface="Red Hat Display"/>
              <a:cs typeface="Red Hat Display"/>
              <a:sym typeface="Red Hat Display"/>
            </a:endParaRPr>
          </a:p>
        </p:txBody>
      </p:sp>
      <p:pic>
        <p:nvPicPr>
          <p:cNvPr id="1297" name="Google Shape;1297;p26"/>
          <p:cNvPicPr preferRelativeResize="0"/>
          <p:nvPr/>
        </p:nvPicPr>
        <p:blipFill rotWithShape="1">
          <a:blip r:embed="rId3">
            <a:alphaModFix/>
          </a:blip>
          <a:srcRect b="0" l="0" r="0" t="0"/>
          <a:stretch/>
        </p:blipFill>
        <p:spPr>
          <a:xfrm>
            <a:off x="5541393" y="2403235"/>
            <a:ext cx="906135" cy="826262"/>
          </a:xfrm>
          <a:prstGeom prst="rect">
            <a:avLst/>
          </a:prstGeom>
          <a:noFill/>
          <a:ln>
            <a:noFill/>
          </a:ln>
        </p:spPr>
      </p:pic>
      <p:pic>
        <p:nvPicPr>
          <p:cNvPr id="1298" name="Google Shape;1298;p26"/>
          <p:cNvPicPr preferRelativeResize="0"/>
          <p:nvPr/>
        </p:nvPicPr>
        <p:blipFill rotWithShape="1">
          <a:blip r:embed="rId4">
            <a:alphaModFix/>
          </a:blip>
          <a:srcRect b="0" l="0" r="0" t="0"/>
          <a:stretch/>
        </p:blipFill>
        <p:spPr>
          <a:xfrm>
            <a:off x="5541393" y="4519178"/>
            <a:ext cx="906135" cy="826262"/>
          </a:xfrm>
          <a:prstGeom prst="rect">
            <a:avLst/>
          </a:prstGeom>
          <a:noFill/>
          <a:ln>
            <a:noFill/>
          </a:ln>
        </p:spPr>
      </p:pic>
      <p:pic>
        <p:nvPicPr>
          <p:cNvPr id="1299" name="Google Shape;1299;p26"/>
          <p:cNvPicPr preferRelativeResize="0"/>
          <p:nvPr/>
        </p:nvPicPr>
        <p:blipFill rotWithShape="1">
          <a:blip r:embed="rId5">
            <a:alphaModFix/>
          </a:blip>
          <a:srcRect b="137" l="0" r="0" t="139"/>
          <a:stretch/>
        </p:blipFill>
        <p:spPr>
          <a:xfrm>
            <a:off x="10871565" y="2476120"/>
            <a:ext cx="906135" cy="826262"/>
          </a:xfrm>
          <a:prstGeom prst="rect">
            <a:avLst/>
          </a:prstGeom>
          <a:noFill/>
          <a:ln>
            <a:noFill/>
          </a:ln>
        </p:spPr>
      </p:pic>
      <p:pic>
        <p:nvPicPr>
          <p:cNvPr id="1300" name="Google Shape;1300;p26"/>
          <p:cNvPicPr preferRelativeResize="0"/>
          <p:nvPr/>
        </p:nvPicPr>
        <p:blipFill rotWithShape="1">
          <a:blip r:embed="rId6">
            <a:alphaModFix/>
          </a:blip>
          <a:srcRect b="0" l="0" r="0" t="0"/>
          <a:stretch/>
        </p:blipFill>
        <p:spPr>
          <a:xfrm>
            <a:off x="8206472" y="4883551"/>
            <a:ext cx="906148" cy="826276"/>
          </a:xfrm>
          <a:prstGeom prst="rect">
            <a:avLst/>
          </a:prstGeom>
          <a:noFill/>
          <a:ln>
            <a:noFill/>
          </a:ln>
        </p:spPr>
      </p:pic>
      <p:pic>
        <p:nvPicPr>
          <p:cNvPr id="1301" name="Google Shape;1301;p26"/>
          <p:cNvPicPr preferRelativeResize="0"/>
          <p:nvPr/>
        </p:nvPicPr>
        <p:blipFill rotWithShape="1">
          <a:blip r:embed="rId7">
            <a:alphaModFix/>
          </a:blip>
          <a:srcRect b="0" l="0" r="0" t="0"/>
          <a:stretch/>
        </p:blipFill>
        <p:spPr>
          <a:xfrm>
            <a:off x="8206472" y="2111743"/>
            <a:ext cx="906148" cy="826276"/>
          </a:xfrm>
          <a:prstGeom prst="rect">
            <a:avLst/>
          </a:prstGeom>
          <a:noFill/>
          <a:ln>
            <a:noFill/>
          </a:ln>
        </p:spPr>
      </p:pic>
      <p:sp>
        <p:nvSpPr>
          <p:cNvPr id="1302" name="Google Shape;1302;p26"/>
          <p:cNvSpPr txBox="1"/>
          <p:nvPr/>
        </p:nvSpPr>
        <p:spPr>
          <a:xfrm>
            <a:off x="5415375" y="5253465"/>
            <a:ext cx="1158300" cy="30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ed Hat Text"/>
                <a:ea typeface="Red Hat Text"/>
                <a:cs typeface="Red Hat Text"/>
                <a:sym typeface="Red Hat Text"/>
              </a:rPr>
              <a:t>ready?</a:t>
            </a:r>
            <a:endParaRPr b="0" i="0" sz="1400" u="none" cap="none" strike="noStrike">
              <a:solidFill>
                <a:srgbClr val="000000"/>
              </a:solidFill>
              <a:latin typeface="Red Hat Text"/>
              <a:ea typeface="Red Hat Text"/>
              <a:cs typeface="Red Hat Text"/>
              <a:sym typeface="Red Hat Text"/>
            </a:endParaRPr>
          </a:p>
        </p:txBody>
      </p:sp>
      <p:sp>
        <p:nvSpPr>
          <p:cNvPr id="1303" name="Google Shape;1303;p26"/>
          <p:cNvSpPr txBox="1"/>
          <p:nvPr/>
        </p:nvSpPr>
        <p:spPr>
          <a:xfrm>
            <a:off x="5415375" y="3120189"/>
            <a:ext cx="1158300" cy="30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ed Hat Text"/>
                <a:ea typeface="Red Hat Text"/>
                <a:cs typeface="Red Hat Text"/>
                <a:sym typeface="Red Hat Text"/>
              </a:rPr>
              <a:t>alive?</a:t>
            </a:r>
            <a:endParaRPr b="0" i="0" sz="1400" u="none" cap="none" strike="noStrike">
              <a:solidFill>
                <a:srgbClr val="000000"/>
              </a:solidFill>
              <a:latin typeface="Red Hat Text"/>
              <a:ea typeface="Red Hat Text"/>
              <a:cs typeface="Red Hat Text"/>
              <a:sym typeface="Red Hat Text"/>
            </a:endParaRPr>
          </a:p>
        </p:txBody>
      </p:sp>
      <p:pic>
        <p:nvPicPr>
          <p:cNvPr id="1304" name="Google Shape;1304;p26"/>
          <p:cNvPicPr preferRelativeResize="0"/>
          <p:nvPr/>
        </p:nvPicPr>
        <p:blipFill rotWithShape="1">
          <a:blip r:embed="rId8">
            <a:alphaModFix/>
          </a:blip>
          <a:srcRect b="0" l="0" r="0" t="0"/>
          <a:stretch/>
        </p:blipFill>
        <p:spPr>
          <a:xfrm>
            <a:off x="10871565" y="4519190"/>
            <a:ext cx="906135" cy="826262"/>
          </a:xfrm>
          <a:prstGeom prst="rect">
            <a:avLst/>
          </a:prstGeom>
          <a:noFill/>
          <a:ln>
            <a:noFill/>
          </a:ln>
        </p:spPr>
      </p:pic>
      <p:pic>
        <p:nvPicPr>
          <p:cNvPr id="1305" name="Google Shape;1305;p26"/>
          <p:cNvPicPr preferRelativeResize="0"/>
          <p:nvPr/>
        </p:nvPicPr>
        <p:blipFill rotWithShape="1">
          <a:blip r:embed="rId7">
            <a:alphaModFix/>
          </a:blip>
          <a:srcRect b="0" l="0" r="0" t="0"/>
          <a:stretch/>
        </p:blipFill>
        <p:spPr>
          <a:xfrm>
            <a:off x="8206472" y="4245020"/>
            <a:ext cx="906148" cy="826276"/>
          </a:xfrm>
          <a:prstGeom prst="rect">
            <a:avLst/>
          </a:prstGeom>
          <a:noFill/>
          <a:ln>
            <a:noFill/>
          </a:ln>
        </p:spPr>
      </p:pic>
      <p:pic>
        <p:nvPicPr>
          <p:cNvPr id="1306" name="Google Shape;1306;p26"/>
          <p:cNvPicPr preferRelativeResize="0"/>
          <p:nvPr/>
        </p:nvPicPr>
        <p:blipFill rotWithShape="1">
          <a:blip r:embed="rId6">
            <a:alphaModFix/>
          </a:blip>
          <a:srcRect b="0" l="0" r="0" t="0"/>
          <a:stretch/>
        </p:blipFill>
        <p:spPr>
          <a:xfrm>
            <a:off x="8206472" y="2750274"/>
            <a:ext cx="906148" cy="826276"/>
          </a:xfrm>
          <a:prstGeom prst="rect">
            <a:avLst/>
          </a:prstGeom>
          <a:noFill/>
          <a:ln>
            <a:noFill/>
          </a:ln>
        </p:spPr>
      </p:pic>
      <p:cxnSp>
        <p:nvCxnSpPr>
          <p:cNvPr id="1307" name="Google Shape;1307;p26"/>
          <p:cNvCxnSpPr>
            <a:stCxn id="1297" idx="3"/>
            <a:endCxn id="1301" idx="1"/>
          </p:cNvCxnSpPr>
          <p:nvPr/>
        </p:nvCxnSpPr>
        <p:spPr>
          <a:xfrm flipH="1" rot="10800000">
            <a:off x="6447528" y="2524766"/>
            <a:ext cx="1758900" cy="291600"/>
          </a:xfrm>
          <a:prstGeom prst="bentConnector3">
            <a:avLst>
              <a:gd fmla="val 50004" name="adj1"/>
            </a:avLst>
          </a:prstGeom>
          <a:noFill/>
          <a:ln cap="flat" cmpd="sng" w="19050">
            <a:solidFill>
              <a:srgbClr val="595959"/>
            </a:solidFill>
            <a:prstDash val="solid"/>
            <a:round/>
            <a:headEnd len="sm" w="sm" type="none"/>
            <a:tailEnd len="med" w="med" type="triangle"/>
          </a:ln>
        </p:spPr>
      </p:cxnSp>
      <p:cxnSp>
        <p:nvCxnSpPr>
          <p:cNvPr id="1308" name="Google Shape;1308;p26"/>
          <p:cNvCxnSpPr>
            <a:stCxn id="1301" idx="0"/>
            <a:endCxn id="1297" idx="0"/>
          </p:cNvCxnSpPr>
          <p:nvPr/>
        </p:nvCxnSpPr>
        <p:spPr>
          <a:xfrm rot="5400000">
            <a:off x="7181146" y="924943"/>
            <a:ext cx="291600" cy="2665200"/>
          </a:xfrm>
          <a:prstGeom prst="bentConnector3">
            <a:avLst>
              <a:gd fmla="val -78125" name="adj1"/>
            </a:avLst>
          </a:prstGeom>
          <a:noFill/>
          <a:ln cap="flat" cmpd="sng" w="19050">
            <a:solidFill>
              <a:srgbClr val="595959"/>
            </a:solidFill>
            <a:prstDash val="solid"/>
            <a:round/>
            <a:headEnd len="sm" w="sm" type="none"/>
            <a:tailEnd len="med" w="med" type="triangle"/>
          </a:ln>
        </p:spPr>
      </p:cxnSp>
      <p:cxnSp>
        <p:nvCxnSpPr>
          <p:cNvPr id="1309" name="Google Shape;1309;p26"/>
          <p:cNvCxnSpPr>
            <a:stCxn id="1297" idx="3"/>
            <a:endCxn id="1306" idx="1"/>
          </p:cNvCxnSpPr>
          <p:nvPr/>
        </p:nvCxnSpPr>
        <p:spPr>
          <a:xfrm>
            <a:off x="6447528" y="2816366"/>
            <a:ext cx="1758900" cy="347100"/>
          </a:xfrm>
          <a:prstGeom prst="bentConnector3">
            <a:avLst>
              <a:gd fmla="val 50004" name="adj1"/>
            </a:avLst>
          </a:prstGeom>
          <a:noFill/>
          <a:ln cap="flat" cmpd="sng" w="19050">
            <a:solidFill>
              <a:srgbClr val="595959"/>
            </a:solidFill>
            <a:prstDash val="solid"/>
            <a:round/>
            <a:headEnd len="sm" w="sm" type="none"/>
            <a:tailEnd len="med" w="med" type="triangle"/>
          </a:ln>
        </p:spPr>
      </p:cxnSp>
      <p:cxnSp>
        <p:nvCxnSpPr>
          <p:cNvPr id="1310" name="Google Shape;1310;p26"/>
          <p:cNvCxnSpPr>
            <a:endCxn id="1299" idx="1"/>
          </p:cNvCxnSpPr>
          <p:nvPr/>
        </p:nvCxnSpPr>
        <p:spPr>
          <a:xfrm flipH="1" rot="10800000">
            <a:off x="9112665" y="2889251"/>
            <a:ext cx="1758900" cy="274200"/>
          </a:xfrm>
          <a:prstGeom prst="bentConnector3">
            <a:avLst>
              <a:gd fmla="val 50000" name="adj1"/>
            </a:avLst>
          </a:prstGeom>
          <a:noFill/>
          <a:ln cap="flat" cmpd="sng" w="19050">
            <a:solidFill>
              <a:srgbClr val="595959"/>
            </a:solidFill>
            <a:prstDash val="solid"/>
            <a:round/>
            <a:headEnd len="sm" w="sm" type="none"/>
            <a:tailEnd len="med" w="med" type="triangle"/>
          </a:ln>
        </p:spPr>
      </p:cxnSp>
      <p:cxnSp>
        <p:nvCxnSpPr>
          <p:cNvPr id="1311" name="Google Shape;1311;p26"/>
          <p:cNvCxnSpPr>
            <a:endCxn id="1305" idx="1"/>
          </p:cNvCxnSpPr>
          <p:nvPr/>
        </p:nvCxnSpPr>
        <p:spPr>
          <a:xfrm flipH="1" rot="10800000">
            <a:off x="6447572" y="4658158"/>
            <a:ext cx="1758900" cy="274200"/>
          </a:xfrm>
          <a:prstGeom prst="bentConnector3">
            <a:avLst>
              <a:gd fmla="val 50000" name="adj1"/>
            </a:avLst>
          </a:prstGeom>
          <a:noFill/>
          <a:ln cap="flat" cmpd="sng" w="19050">
            <a:solidFill>
              <a:srgbClr val="595959"/>
            </a:solidFill>
            <a:prstDash val="solid"/>
            <a:round/>
            <a:headEnd len="sm" w="sm" type="none"/>
            <a:tailEnd len="med" w="med" type="triangle"/>
          </a:ln>
        </p:spPr>
      </p:cxnSp>
      <p:cxnSp>
        <p:nvCxnSpPr>
          <p:cNvPr id="1312" name="Google Shape;1312;p26"/>
          <p:cNvCxnSpPr>
            <a:endCxn id="1300" idx="1"/>
          </p:cNvCxnSpPr>
          <p:nvPr/>
        </p:nvCxnSpPr>
        <p:spPr>
          <a:xfrm>
            <a:off x="6447572" y="4932189"/>
            <a:ext cx="1758900" cy="364500"/>
          </a:xfrm>
          <a:prstGeom prst="bentConnector3">
            <a:avLst>
              <a:gd fmla="val 50000" name="adj1"/>
            </a:avLst>
          </a:prstGeom>
          <a:noFill/>
          <a:ln cap="flat" cmpd="sng" w="19050">
            <a:solidFill>
              <a:srgbClr val="595959"/>
            </a:solidFill>
            <a:prstDash val="solid"/>
            <a:round/>
            <a:headEnd len="sm" w="sm" type="none"/>
            <a:tailEnd len="med" w="med" type="triangle"/>
          </a:ln>
        </p:spPr>
      </p:cxnSp>
      <p:cxnSp>
        <p:nvCxnSpPr>
          <p:cNvPr id="1313" name="Google Shape;1313;p26"/>
          <p:cNvCxnSpPr>
            <a:stCxn id="1305" idx="0"/>
            <a:endCxn id="1298" idx="0"/>
          </p:cNvCxnSpPr>
          <p:nvPr/>
        </p:nvCxnSpPr>
        <p:spPr>
          <a:xfrm rot="5400000">
            <a:off x="7189846" y="3049520"/>
            <a:ext cx="274200" cy="2665200"/>
          </a:xfrm>
          <a:prstGeom prst="bentConnector3">
            <a:avLst>
              <a:gd fmla="val -83028" name="adj1"/>
            </a:avLst>
          </a:prstGeom>
          <a:noFill/>
          <a:ln cap="flat" cmpd="sng" w="19050">
            <a:solidFill>
              <a:srgbClr val="595959"/>
            </a:solidFill>
            <a:prstDash val="solid"/>
            <a:round/>
            <a:headEnd len="sm" w="sm" type="none"/>
            <a:tailEnd len="med" w="med" type="triangle"/>
          </a:ln>
        </p:spPr>
      </p:cxnSp>
      <p:cxnSp>
        <p:nvCxnSpPr>
          <p:cNvPr id="1314" name="Google Shape;1314;p26"/>
          <p:cNvCxnSpPr>
            <a:endCxn id="1304" idx="1"/>
          </p:cNvCxnSpPr>
          <p:nvPr/>
        </p:nvCxnSpPr>
        <p:spPr>
          <a:xfrm flipH="1" rot="10800000">
            <a:off x="9112665" y="4932321"/>
            <a:ext cx="1758900" cy="364500"/>
          </a:xfrm>
          <a:prstGeom prst="bentConnector3">
            <a:avLst>
              <a:gd fmla="val 50000" name="adj1"/>
            </a:avLst>
          </a:prstGeom>
          <a:noFill/>
          <a:ln cap="flat" cmpd="sng" w="19050">
            <a:solidFill>
              <a:srgbClr val="595959"/>
            </a:solidFill>
            <a:prstDash val="solid"/>
            <a:round/>
            <a:headEnd len="sm" w="sm" type="none"/>
            <a:tailEnd len="med" w="med" type="triangle"/>
          </a:ln>
        </p:spPr>
      </p:cxnSp>
      <p:sp>
        <p:nvSpPr>
          <p:cNvPr id="1315" name="Google Shape;1315;p26"/>
          <p:cNvSpPr txBox="1"/>
          <p:nvPr>
            <p:ph idx="4294967295" type="title"/>
          </p:nvPr>
        </p:nvSpPr>
        <p:spPr>
          <a:xfrm>
            <a:off x="813675" y="2010900"/>
            <a:ext cx="46017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300">
                <a:latin typeface="Red Hat Text"/>
                <a:ea typeface="Red Hat Text"/>
                <a:cs typeface="Red Hat Text"/>
                <a:sym typeface="Red Hat Text"/>
              </a:rPr>
              <a:t>A Liveness checks determines if the container in which it is scheduled is still running.</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p:txBody>
      </p:sp>
      <p:sp>
        <p:nvSpPr>
          <p:cNvPr id="1316" name="Google Shape;1316;p26"/>
          <p:cNvSpPr txBox="1"/>
          <p:nvPr>
            <p:ph idx="4294967295" type="title"/>
          </p:nvPr>
        </p:nvSpPr>
        <p:spPr>
          <a:xfrm>
            <a:off x="721375" y="4017350"/>
            <a:ext cx="46017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300">
                <a:latin typeface="Red Hat Text"/>
                <a:ea typeface="Red Hat Text"/>
                <a:cs typeface="Red Hat Text"/>
                <a:sym typeface="Red Hat Text"/>
              </a:rPr>
              <a:t>A Readiness check determines if the container in which it is scheduled is ready to service requests.</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p:txBody>
      </p:sp>
      <p:sp>
        <p:nvSpPr>
          <p:cNvPr id="1317" name="Google Shape;1317;p26"/>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9"/>
              </a:rPr>
              <a:t>https://docs.openshift.com/container-platform/4.4/applications/application-health.html</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975" name="Google Shape;975;p3"/>
          <p:cNvSpPr txBox="1"/>
          <p:nvPr/>
        </p:nvSpPr>
        <p:spPr>
          <a:xfrm>
            <a:off x="1276899" y="1020462"/>
            <a:ext cx="22443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Self-Service</a:t>
            </a:r>
            <a:endParaRPr b="0" i="0" sz="2400" u="none" cap="none" strike="noStrike">
              <a:solidFill>
                <a:srgbClr val="434343"/>
              </a:solidFill>
              <a:latin typeface="Overpass"/>
              <a:ea typeface="Overpass"/>
              <a:cs typeface="Overpass"/>
              <a:sym typeface="Overpass"/>
            </a:endParaRPr>
          </a:p>
        </p:txBody>
      </p:sp>
      <p:sp>
        <p:nvSpPr>
          <p:cNvPr id="976" name="Google Shape;976;p3"/>
          <p:cNvSpPr txBox="1"/>
          <p:nvPr/>
        </p:nvSpPr>
        <p:spPr>
          <a:xfrm>
            <a:off x="295133" y="2028829"/>
            <a:ext cx="24159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Multi-language</a:t>
            </a:r>
            <a:endParaRPr b="0" i="0" sz="2400" u="none" cap="none" strike="noStrike">
              <a:solidFill>
                <a:srgbClr val="434343"/>
              </a:solidFill>
              <a:latin typeface="Overpass"/>
              <a:ea typeface="Overpass"/>
              <a:cs typeface="Overpass"/>
              <a:sym typeface="Overpass"/>
            </a:endParaRPr>
          </a:p>
        </p:txBody>
      </p:sp>
      <p:sp>
        <p:nvSpPr>
          <p:cNvPr id="977" name="Google Shape;977;p3"/>
          <p:cNvSpPr txBox="1"/>
          <p:nvPr/>
        </p:nvSpPr>
        <p:spPr>
          <a:xfrm>
            <a:off x="649034" y="3059762"/>
            <a:ext cx="20619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Automation</a:t>
            </a:r>
            <a:endParaRPr b="0" i="0" sz="2400" u="none" cap="none" strike="noStrike">
              <a:solidFill>
                <a:srgbClr val="434343"/>
              </a:solidFill>
              <a:latin typeface="Overpass"/>
              <a:ea typeface="Overpass"/>
              <a:cs typeface="Overpass"/>
              <a:sym typeface="Overpass"/>
            </a:endParaRPr>
          </a:p>
        </p:txBody>
      </p:sp>
      <p:sp>
        <p:nvSpPr>
          <p:cNvPr id="978" name="Google Shape;978;p3"/>
          <p:cNvSpPr txBox="1"/>
          <p:nvPr/>
        </p:nvSpPr>
        <p:spPr>
          <a:xfrm>
            <a:off x="216633" y="4272921"/>
            <a:ext cx="21219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Collaboration</a:t>
            </a:r>
            <a:endParaRPr b="0" i="0" sz="2400" u="none" cap="none" strike="noStrike">
              <a:solidFill>
                <a:srgbClr val="434343"/>
              </a:solidFill>
              <a:latin typeface="Overpass"/>
              <a:ea typeface="Overpass"/>
              <a:cs typeface="Overpass"/>
              <a:sym typeface="Overpass"/>
            </a:endParaRPr>
          </a:p>
        </p:txBody>
      </p:sp>
      <p:sp>
        <p:nvSpPr>
          <p:cNvPr id="979" name="Google Shape;979;p3"/>
          <p:cNvSpPr txBox="1"/>
          <p:nvPr/>
        </p:nvSpPr>
        <p:spPr>
          <a:xfrm>
            <a:off x="1276900" y="5181562"/>
            <a:ext cx="20484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Multi-tenant</a:t>
            </a:r>
            <a:endParaRPr b="0" i="0" sz="2400" u="none" cap="none" strike="noStrike">
              <a:solidFill>
                <a:srgbClr val="434343"/>
              </a:solidFill>
              <a:latin typeface="Overpass"/>
              <a:ea typeface="Overpass"/>
              <a:cs typeface="Overpass"/>
              <a:sym typeface="Overpass"/>
            </a:endParaRPr>
          </a:p>
        </p:txBody>
      </p:sp>
      <p:sp>
        <p:nvSpPr>
          <p:cNvPr id="980" name="Google Shape;980;p3"/>
          <p:cNvSpPr txBox="1"/>
          <p:nvPr/>
        </p:nvSpPr>
        <p:spPr>
          <a:xfrm>
            <a:off x="8877766" y="1010562"/>
            <a:ext cx="26391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Standards-based</a:t>
            </a:r>
            <a:endParaRPr b="0" i="0" sz="2400" u="none" cap="none" strike="noStrike">
              <a:solidFill>
                <a:srgbClr val="434343"/>
              </a:solidFill>
              <a:latin typeface="Overpass"/>
              <a:ea typeface="Overpass"/>
              <a:cs typeface="Overpass"/>
              <a:sym typeface="Overpass"/>
            </a:endParaRPr>
          </a:p>
        </p:txBody>
      </p:sp>
      <p:sp>
        <p:nvSpPr>
          <p:cNvPr id="981" name="Google Shape;981;p3"/>
          <p:cNvSpPr txBox="1"/>
          <p:nvPr/>
        </p:nvSpPr>
        <p:spPr>
          <a:xfrm>
            <a:off x="9520953" y="2067155"/>
            <a:ext cx="17076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Web-scale</a:t>
            </a:r>
            <a:endParaRPr b="0" i="0" sz="2400" u="none" cap="none" strike="noStrike">
              <a:solidFill>
                <a:srgbClr val="434343"/>
              </a:solidFill>
              <a:latin typeface="Overpass"/>
              <a:ea typeface="Overpass"/>
              <a:cs typeface="Overpass"/>
              <a:sym typeface="Overpass"/>
            </a:endParaRPr>
          </a:p>
        </p:txBody>
      </p:sp>
      <p:sp>
        <p:nvSpPr>
          <p:cNvPr id="982" name="Google Shape;982;p3"/>
          <p:cNvSpPr txBox="1"/>
          <p:nvPr/>
        </p:nvSpPr>
        <p:spPr>
          <a:xfrm>
            <a:off x="9376936" y="3013716"/>
            <a:ext cx="20619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Open Source</a:t>
            </a:r>
            <a:endParaRPr b="0" i="0" sz="2400" u="none" cap="none" strike="noStrike">
              <a:solidFill>
                <a:srgbClr val="434343"/>
              </a:solidFill>
              <a:latin typeface="Overpass"/>
              <a:ea typeface="Overpass"/>
              <a:cs typeface="Overpass"/>
              <a:sym typeface="Overpass"/>
            </a:endParaRPr>
          </a:p>
        </p:txBody>
      </p:sp>
      <p:sp>
        <p:nvSpPr>
          <p:cNvPr id="983" name="Google Shape;983;p3"/>
          <p:cNvSpPr txBox="1"/>
          <p:nvPr/>
        </p:nvSpPr>
        <p:spPr>
          <a:xfrm>
            <a:off x="9230167" y="4156796"/>
            <a:ext cx="27453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Enterprise Grade</a:t>
            </a:r>
            <a:endParaRPr b="0" i="0" sz="2400" u="none" cap="none" strike="noStrike">
              <a:solidFill>
                <a:srgbClr val="434343"/>
              </a:solidFill>
              <a:latin typeface="Overpass"/>
              <a:ea typeface="Overpass"/>
              <a:cs typeface="Overpass"/>
              <a:sym typeface="Overpass"/>
            </a:endParaRPr>
          </a:p>
        </p:txBody>
      </p:sp>
      <p:sp>
        <p:nvSpPr>
          <p:cNvPr id="984" name="Google Shape;984;p3"/>
          <p:cNvSpPr txBox="1"/>
          <p:nvPr/>
        </p:nvSpPr>
        <p:spPr>
          <a:xfrm>
            <a:off x="8539480" y="5231779"/>
            <a:ext cx="1279200" cy="564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Overpass"/>
                <a:ea typeface="Overpass"/>
                <a:cs typeface="Overpass"/>
                <a:sym typeface="Overpass"/>
              </a:rPr>
              <a:t>Secure</a:t>
            </a:r>
            <a:endParaRPr b="0" i="0" sz="2400" u="none" cap="none" strike="noStrike">
              <a:solidFill>
                <a:srgbClr val="434343"/>
              </a:solidFill>
              <a:latin typeface="Overpass"/>
              <a:ea typeface="Overpass"/>
              <a:cs typeface="Overpass"/>
              <a:sym typeface="Overpass"/>
            </a:endParaRPr>
          </a:p>
        </p:txBody>
      </p:sp>
      <p:pic>
        <p:nvPicPr>
          <p:cNvPr id="985" name="Google Shape;985;p3"/>
          <p:cNvPicPr preferRelativeResize="0"/>
          <p:nvPr/>
        </p:nvPicPr>
        <p:blipFill rotWithShape="1">
          <a:blip r:embed="rId3">
            <a:alphaModFix/>
          </a:blip>
          <a:srcRect b="0" l="0" r="0" t="0"/>
          <a:stretch/>
        </p:blipFill>
        <p:spPr>
          <a:xfrm>
            <a:off x="2476203" y="959800"/>
            <a:ext cx="6872932" cy="4938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23" name="Google Shape;1323;p2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324" name="Google Shape;1324;p27"/>
          <p:cNvSpPr txBox="1"/>
          <p:nvPr/>
        </p:nvSpPr>
        <p:spPr>
          <a:xfrm>
            <a:off x="526550" y="490750"/>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Projects</a:t>
            </a:r>
            <a:endParaRPr b="0" i="0" sz="2800" u="none" cap="none" strike="noStrike">
              <a:solidFill>
                <a:srgbClr val="000000"/>
              </a:solidFill>
              <a:latin typeface="Red Hat Display"/>
              <a:ea typeface="Red Hat Display"/>
              <a:cs typeface="Red Hat Display"/>
              <a:sym typeface="Red Hat Display"/>
            </a:endParaRPr>
          </a:p>
        </p:txBody>
      </p:sp>
      <p:sp>
        <p:nvSpPr>
          <p:cNvPr id="1325" name="Google Shape;1325;p27"/>
          <p:cNvSpPr txBox="1"/>
          <p:nvPr>
            <p:ph idx="4294967295" type="title"/>
          </p:nvPr>
        </p:nvSpPr>
        <p:spPr>
          <a:xfrm>
            <a:off x="630775" y="1553950"/>
            <a:ext cx="97176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latin typeface="Red Hat Text"/>
                <a:ea typeface="Red Hat Text"/>
                <a:cs typeface="Red Hat Text"/>
                <a:sym typeface="Red Hat Text"/>
              </a:rPr>
              <a:t>A project allows a community of users to organize and manage their content in isolation from other communities.</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326" name="Google Shape;1326;p27"/>
          <p:cNvSpPr txBox="1"/>
          <p:nvPr>
            <p:ph idx="4294967295" type="title"/>
          </p:nvPr>
        </p:nvSpPr>
        <p:spPr>
          <a:xfrm>
            <a:off x="630775" y="2680950"/>
            <a:ext cx="3613800" cy="198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700">
                <a:solidFill>
                  <a:srgbClr val="FF0000"/>
                </a:solidFill>
                <a:latin typeface="Red Hat Text"/>
                <a:ea typeface="Red Hat Text"/>
                <a:cs typeface="Red Hat Text"/>
                <a:sym typeface="Red Hat Text"/>
              </a:rPr>
              <a:t>Projects starting with openshift- and kube- host cluster components that run as Pods and other infrastructure components.</a:t>
            </a:r>
            <a:endParaRPr sz="2700">
              <a:solidFill>
                <a:srgbClr val="FF0000"/>
              </a:solidFill>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solidFill>
                <a:srgbClr val="FF0000"/>
              </a:solidFill>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solidFill>
                <a:srgbClr val="FF0000"/>
              </a:solidFill>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700">
              <a:latin typeface="Red Hat Text"/>
              <a:ea typeface="Red Hat Text"/>
              <a:cs typeface="Red Hat Text"/>
              <a:sym typeface="Red Hat Text"/>
            </a:endParaRPr>
          </a:p>
        </p:txBody>
      </p:sp>
      <p:sp>
        <p:nvSpPr>
          <p:cNvPr id="1327" name="Google Shape;1327;p27"/>
          <p:cNvSpPr/>
          <p:nvPr/>
        </p:nvSpPr>
        <p:spPr>
          <a:xfrm>
            <a:off x="5375683" y="2723651"/>
            <a:ext cx="2745300" cy="257700"/>
          </a:xfrm>
          <a:prstGeom prst="rect">
            <a:avLst/>
          </a:prstGeom>
          <a:solidFill>
            <a:srgbClr val="00B9E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verpass"/>
                <a:ea typeface="Overpass"/>
                <a:cs typeface="Overpass"/>
                <a:sym typeface="Overpass"/>
              </a:rPr>
              <a:t>PAYMENT DEV</a:t>
            </a:r>
            <a:endParaRPr b="0" i="0" sz="1200" u="none" cap="none" strike="noStrike">
              <a:solidFill>
                <a:srgbClr val="FFFFFF"/>
              </a:solidFill>
              <a:latin typeface="Overpass"/>
              <a:ea typeface="Overpass"/>
              <a:cs typeface="Overpass"/>
              <a:sym typeface="Overpass"/>
            </a:endParaRPr>
          </a:p>
        </p:txBody>
      </p:sp>
      <p:sp>
        <p:nvSpPr>
          <p:cNvPr id="1328" name="Google Shape;1328;p27"/>
          <p:cNvSpPr/>
          <p:nvPr/>
        </p:nvSpPr>
        <p:spPr>
          <a:xfrm>
            <a:off x="5375683" y="4654051"/>
            <a:ext cx="2745300" cy="257700"/>
          </a:xfrm>
          <a:prstGeom prst="rect">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verpass"/>
                <a:ea typeface="Overpass"/>
                <a:cs typeface="Overpass"/>
                <a:sym typeface="Overpass"/>
              </a:rPr>
              <a:t>PAYMENT PROD</a:t>
            </a:r>
            <a:endParaRPr b="0" i="0" sz="1200" u="none" cap="none" strike="noStrike">
              <a:solidFill>
                <a:srgbClr val="FFFFFF"/>
              </a:solidFill>
              <a:latin typeface="Overpass"/>
              <a:ea typeface="Overpass"/>
              <a:cs typeface="Overpass"/>
              <a:sym typeface="Overpass"/>
            </a:endParaRPr>
          </a:p>
        </p:txBody>
      </p:sp>
      <p:sp>
        <p:nvSpPr>
          <p:cNvPr id="1329" name="Google Shape;1329;p27"/>
          <p:cNvSpPr/>
          <p:nvPr/>
        </p:nvSpPr>
        <p:spPr>
          <a:xfrm>
            <a:off x="9134801" y="4046421"/>
            <a:ext cx="962400" cy="962400"/>
          </a:xfrm>
          <a:prstGeom prst="ellipse">
            <a:avLst/>
          </a:prstGeom>
          <a:solidFill>
            <a:srgbClr val="3F9C3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1330" name="Google Shape;1330;p27"/>
          <p:cNvPicPr preferRelativeResize="0"/>
          <p:nvPr/>
        </p:nvPicPr>
        <p:blipFill rotWithShape="1">
          <a:blip r:embed="rId3">
            <a:alphaModFix/>
          </a:blip>
          <a:srcRect b="0" l="0" r="0" t="0"/>
          <a:stretch/>
        </p:blipFill>
        <p:spPr>
          <a:xfrm>
            <a:off x="9401054" y="4195404"/>
            <a:ext cx="429984" cy="664521"/>
          </a:xfrm>
          <a:prstGeom prst="rect">
            <a:avLst/>
          </a:prstGeom>
          <a:noFill/>
          <a:ln>
            <a:noFill/>
          </a:ln>
        </p:spPr>
      </p:pic>
      <p:cxnSp>
        <p:nvCxnSpPr>
          <p:cNvPr id="1331" name="Google Shape;1331;p27"/>
          <p:cNvCxnSpPr>
            <a:stCxn id="1329" idx="1"/>
          </p:cNvCxnSpPr>
          <p:nvPr/>
        </p:nvCxnSpPr>
        <p:spPr>
          <a:xfrm flipH="1" rot="5400000">
            <a:off x="8388341" y="3299961"/>
            <a:ext cx="620100" cy="1154700"/>
          </a:xfrm>
          <a:prstGeom prst="bentConnector2">
            <a:avLst/>
          </a:prstGeom>
          <a:noFill/>
          <a:ln cap="flat" cmpd="sng" w="9525">
            <a:solidFill>
              <a:srgbClr val="666666"/>
            </a:solidFill>
            <a:prstDash val="solid"/>
            <a:round/>
            <a:headEnd len="sm" w="sm" type="none"/>
            <a:tailEnd len="sm" w="sm" type="none"/>
          </a:ln>
        </p:spPr>
      </p:cxnSp>
      <p:cxnSp>
        <p:nvCxnSpPr>
          <p:cNvPr id="1332" name="Google Shape;1332;p27"/>
          <p:cNvCxnSpPr>
            <a:stCxn id="1329" idx="3"/>
          </p:cNvCxnSpPr>
          <p:nvPr/>
        </p:nvCxnSpPr>
        <p:spPr>
          <a:xfrm rot="5400000">
            <a:off x="8383391" y="4605531"/>
            <a:ext cx="630000" cy="1154700"/>
          </a:xfrm>
          <a:prstGeom prst="bentConnector2">
            <a:avLst/>
          </a:prstGeom>
          <a:noFill/>
          <a:ln cap="flat" cmpd="sng" w="9525">
            <a:solidFill>
              <a:srgbClr val="666666"/>
            </a:solidFill>
            <a:prstDash val="solid"/>
            <a:round/>
            <a:headEnd len="sm" w="sm" type="none"/>
            <a:tailEnd len="sm" w="sm" type="none"/>
          </a:ln>
        </p:spPr>
      </p:cxnSp>
      <p:sp>
        <p:nvSpPr>
          <p:cNvPr id="1333" name="Google Shape;1333;p27"/>
          <p:cNvSpPr txBox="1"/>
          <p:nvPr/>
        </p:nvSpPr>
        <p:spPr>
          <a:xfrm>
            <a:off x="8486117" y="5210113"/>
            <a:ext cx="651600" cy="524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334" name="Google Shape;1334;p27"/>
          <p:cNvSpPr/>
          <p:nvPr/>
        </p:nvSpPr>
        <p:spPr>
          <a:xfrm>
            <a:off x="5471575" y="32284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35" name="Google Shape;1335;p27"/>
          <p:cNvSpPr/>
          <p:nvPr/>
        </p:nvSpPr>
        <p:spPr>
          <a:xfrm>
            <a:off x="5630104" y="33638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36" name="Google Shape;1336;p27"/>
          <p:cNvSpPr/>
          <p:nvPr/>
        </p:nvSpPr>
        <p:spPr>
          <a:xfrm>
            <a:off x="6347229" y="32284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37" name="Google Shape;1337;p27"/>
          <p:cNvSpPr/>
          <p:nvPr/>
        </p:nvSpPr>
        <p:spPr>
          <a:xfrm>
            <a:off x="6505758" y="33638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38" name="Google Shape;1338;p27"/>
          <p:cNvSpPr/>
          <p:nvPr/>
        </p:nvSpPr>
        <p:spPr>
          <a:xfrm>
            <a:off x="7232570" y="32284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39" name="Google Shape;1339;p27"/>
          <p:cNvSpPr/>
          <p:nvPr/>
        </p:nvSpPr>
        <p:spPr>
          <a:xfrm>
            <a:off x="7391099" y="33638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40" name="Google Shape;1340;p27"/>
          <p:cNvSpPr/>
          <p:nvPr/>
        </p:nvSpPr>
        <p:spPr>
          <a:xfrm>
            <a:off x="5471575" y="51588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41" name="Google Shape;1341;p27"/>
          <p:cNvSpPr/>
          <p:nvPr/>
        </p:nvSpPr>
        <p:spPr>
          <a:xfrm>
            <a:off x="5630104" y="52942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42" name="Google Shape;1342;p27"/>
          <p:cNvSpPr/>
          <p:nvPr/>
        </p:nvSpPr>
        <p:spPr>
          <a:xfrm>
            <a:off x="6347229" y="51588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43" name="Google Shape;1343;p27"/>
          <p:cNvSpPr/>
          <p:nvPr/>
        </p:nvSpPr>
        <p:spPr>
          <a:xfrm>
            <a:off x="6505758" y="52942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44" name="Google Shape;1344;p27"/>
          <p:cNvSpPr/>
          <p:nvPr/>
        </p:nvSpPr>
        <p:spPr>
          <a:xfrm>
            <a:off x="7232570" y="5158867"/>
            <a:ext cx="792300" cy="676500"/>
          </a:xfrm>
          <a:prstGeom prst="hexagon">
            <a:avLst>
              <a:gd fmla="val 25000" name="adj"/>
              <a:gd fmla="val 115470" name="vf"/>
            </a:avLst>
          </a:prstGeom>
          <a:solidFill>
            <a:srgbClr val="FBE4CE"/>
          </a:solidFill>
          <a:ln cap="flat" cmpd="sng" w="28575">
            <a:solidFill>
              <a:srgbClr val="EC7A0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Overpass SemiBold"/>
              <a:ea typeface="Overpass SemiBold"/>
              <a:cs typeface="Overpass SemiBold"/>
              <a:sym typeface="Overpass SemiBold"/>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Overpass SemiBold"/>
                <a:ea typeface="Overpass SemiBold"/>
                <a:cs typeface="Overpass SemiBold"/>
                <a:sym typeface="Overpass SemiBold"/>
              </a:rPr>
              <a:t>POD</a:t>
            </a:r>
            <a:endParaRPr b="0" i="0" sz="1100" u="none" cap="none" strike="noStrike">
              <a:solidFill>
                <a:srgbClr val="000000"/>
              </a:solidFill>
              <a:latin typeface="Overpass SemiBold"/>
              <a:ea typeface="Overpass SemiBold"/>
              <a:cs typeface="Overpass SemiBold"/>
              <a:sym typeface="Overpass SemiBold"/>
            </a:endParaRPr>
          </a:p>
        </p:txBody>
      </p:sp>
      <p:sp>
        <p:nvSpPr>
          <p:cNvPr id="1345" name="Google Shape;1345;p27"/>
          <p:cNvSpPr/>
          <p:nvPr/>
        </p:nvSpPr>
        <p:spPr>
          <a:xfrm>
            <a:off x="7391099" y="5294202"/>
            <a:ext cx="475200" cy="405600"/>
          </a:xfrm>
          <a:prstGeom prst="hexagon">
            <a:avLst>
              <a:gd fmla="val 25000" name="adj"/>
              <a:gd fmla="val 115470" name="vf"/>
            </a:avLst>
          </a:prstGeom>
          <a:solidFill>
            <a:srgbClr val="FFFFFF"/>
          </a:solidFill>
          <a:ln cap="flat" cmpd="sng" w="28575">
            <a:solidFill>
              <a:srgbClr val="F4AF6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Arial"/>
              <a:buNone/>
            </a:pPr>
            <a:r>
              <a:rPr b="0" i="0" lang="en" sz="800" u="none" cap="none" strike="noStrike">
                <a:solidFill>
                  <a:srgbClr val="000000"/>
                </a:solidFill>
                <a:latin typeface="Overpass SemiBold"/>
                <a:ea typeface="Overpass SemiBold"/>
                <a:cs typeface="Overpass SemiBold"/>
                <a:sym typeface="Overpass SemiBold"/>
              </a:rPr>
              <a:t>C</a:t>
            </a:r>
            <a:endParaRPr b="0" i="0" sz="800" u="none" cap="none" strike="noStrike">
              <a:solidFill>
                <a:srgbClr val="000000"/>
              </a:solidFill>
              <a:latin typeface="Overpass SemiBold"/>
              <a:ea typeface="Overpass SemiBold"/>
              <a:cs typeface="Overpass SemiBold"/>
              <a:sym typeface="Overpass SemiBold"/>
            </a:endParaRPr>
          </a:p>
        </p:txBody>
      </p:sp>
      <p:sp>
        <p:nvSpPr>
          <p:cNvPr id="1346" name="Google Shape;1346;p27"/>
          <p:cNvSpPr txBox="1"/>
          <p:nvPr>
            <p:ph idx="2" type="subTitle"/>
          </p:nvPr>
        </p:nvSpPr>
        <p:spPr>
          <a:xfrm>
            <a:off x="885050" y="6169550"/>
            <a:ext cx="8002500" cy="55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0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4"/>
              </a:rPr>
              <a:t>https://docs.openshift.com/container-platform/4.4/applications/projects/working-with-projects.html</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52" name="Google Shape;1352;p28"/>
          <p:cNvSpPr txBox="1"/>
          <p:nvPr>
            <p:ph type="title"/>
          </p:nvPr>
        </p:nvSpPr>
        <p:spPr>
          <a:xfrm>
            <a:off x="1469800" y="2376461"/>
            <a:ext cx="6825000" cy="2105100"/>
          </a:xfrm>
          <a:prstGeom prst="rect">
            <a:avLst/>
          </a:prstGeom>
          <a:noFill/>
          <a:ln>
            <a:noFill/>
          </a:ln>
        </p:spPr>
        <p:txBody>
          <a:bodyPr anchorCtr="0" anchor="t" bIns="91425" lIns="438900"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Networking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400"/>
              <a:buNone/>
            </a:pPr>
            <a:r>
              <a:t/>
            </a:r>
            <a:endParaRPr/>
          </a:p>
        </p:txBody>
      </p:sp>
      <p:sp>
        <p:nvSpPr>
          <p:cNvPr id="1353" name="Google Shape;1353;p28"/>
          <p:cNvSpPr/>
          <p:nvPr/>
        </p:nvSpPr>
        <p:spPr>
          <a:xfrm>
            <a:off x="642029" y="577825"/>
            <a:ext cx="2778300" cy="759900"/>
          </a:xfrm>
          <a:prstGeom prst="rightArrow">
            <a:avLst>
              <a:gd fmla="val 100000" name="adj1"/>
              <a:gd fmla="val 20865" name="adj2"/>
            </a:avLst>
          </a:prstGeom>
          <a:solidFill>
            <a:srgbClr val="3C8FF7"/>
          </a:solidFill>
          <a:ln>
            <a:noFill/>
          </a:ln>
        </p:spPr>
        <p:txBody>
          <a:bodyPr anchorCtr="0" anchor="ctr" bIns="0" lIns="548625" spcFirstLastPara="1" rIns="182875" wrap="square" tIns="0">
            <a:noAutofit/>
          </a:bodyPr>
          <a:lstStyle/>
          <a:p>
            <a:pPr indent="0" lvl="0" marL="0" marR="0" rtl="0" algn="l">
              <a:lnSpc>
                <a:spcPct val="115000"/>
              </a:lnSpc>
              <a:spcBef>
                <a:spcPts val="0"/>
              </a:spcBef>
              <a:spcAft>
                <a:spcPts val="0"/>
              </a:spcAft>
              <a:buClr>
                <a:schemeClr val="dk1"/>
              </a:buClr>
              <a:buSzPts val="1100"/>
              <a:buFont typeface="Arial"/>
              <a:buNone/>
            </a:pPr>
            <a:r>
              <a:rPr b="1" i="0" lang="en" sz="1100" u="none" cap="none" strike="noStrike">
                <a:solidFill>
                  <a:schemeClr val="lt1"/>
                </a:solidFill>
                <a:latin typeface="Red Hat Text"/>
                <a:ea typeface="Red Hat Text"/>
                <a:cs typeface="Red Hat Text"/>
                <a:sym typeface="Red Hat Text"/>
              </a:rPr>
              <a:t>A dedicated Network Workshop will deal with networking  details</a:t>
            </a:r>
            <a:endParaRPr b="0" i="0" sz="1100" u="none" cap="none" strike="noStrike">
              <a:solidFill>
                <a:schemeClr val="lt1"/>
              </a:solidFill>
              <a:latin typeface="Red Hat Text Medium"/>
              <a:ea typeface="Red Hat Text Medium"/>
              <a:cs typeface="Red Hat Text Medium"/>
              <a:sym typeface="Red Hat Text Medium"/>
            </a:endParaRPr>
          </a:p>
        </p:txBody>
      </p:sp>
      <p:pic>
        <p:nvPicPr>
          <p:cNvPr id="1354" name="Google Shape;1354;p28"/>
          <p:cNvPicPr preferRelativeResize="0"/>
          <p:nvPr/>
        </p:nvPicPr>
        <p:blipFill rotWithShape="1">
          <a:blip r:embed="rId3">
            <a:alphaModFix/>
          </a:blip>
          <a:srcRect b="0" l="18628" r="18628" t="0"/>
          <a:stretch/>
        </p:blipFill>
        <p:spPr>
          <a:xfrm>
            <a:off x="768875" y="657375"/>
            <a:ext cx="376950" cy="60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60" name="Google Shape;1360;p29"/>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Networking</a:t>
            </a:r>
            <a:endParaRPr/>
          </a:p>
        </p:txBody>
      </p:sp>
      <p:sp>
        <p:nvSpPr>
          <p:cNvPr id="1361" name="Google Shape;1361;p29"/>
          <p:cNvSpPr txBox="1"/>
          <p:nvPr/>
        </p:nvSpPr>
        <p:spPr>
          <a:xfrm>
            <a:off x="526550" y="643725"/>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Openshift Networking</a:t>
            </a:r>
            <a:endParaRPr b="0" i="0" sz="2800" u="none" cap="none" strike="noStrike">
              <a:solidFill>
                <a:srgbClr val="000000"/>
              </a:solidFill>
              <a:latin typeface="Red Hat Display"/>
              <a:ea typeface="Red Hat Display"/>
              <a:cs typeface="Red Hat Display"/>
              <a:sym typeface="Red Hat Display"/>
            </a:endParaRPr>
          </a:p>
        </p:txBody>
      </p:sp>
      <p:sp>
        <p:nvSpPr>
          <p:cNvPr id="1362" name="Google Shape;1362;p29"/>
          <p:cNvSpPr/>
          <p:nvPr/>
        </p:nvSpPr>
        <p:spPr>
          <a:xfrm>
            <a:off x="7460850" y="3636850"/>
            <a:ext cx="1647300" cy="1178400"/>
          </a:xfrm>
          <a:prstGeom prst="hexagon">
            <a:avLst>
              <a:gd fmla="val 25000" name="adj"/>
              <a:gd fmla="val 115470" name="vf"/>
            </a:avLst>
          </a:prstGeom>
          <a:solidFill>
            <a:srgbClr val="3C8FF7">
              <a:alpha val="17647"/>
            </a:srgbClr>
          </a:solidFill>
          <a:ln cap="flat" cmpd="sng" w="28575">
            <a:solidFill>
              <a:srgbClr val="337AB7"/>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POD</a:t>
            </a:r>
            <a:endParaRPr b="1" i="0" sz="1400" u="none" cap="none" strike="noStrike">
              <a:solidFill>
                <a:srgbClr val="000000"/>
              </a:solidFill>
              <a:latin typeface="Arial"/>
              <a:ea typeface="Arial"/>
              <a:cs typeface="Arial"/>
              <a:sym typeface="Arial"/>
            </a:endParaRPr>
          </a:p>
        </p:txBody>
      </p:sp>
      <p:sp>
        <p:nvSpPr>
          <p:cNvPr id="1363" name="Google Shape;1363;p29"/>
          <p:cNvSpPr/>
          <p:nvPr/>
        </p:nvSpPr>
        <p:spPr>
          <a:xfrm>
            <a:off x="7673201" y="3785561"/>
            <a:ext cx="1226400" cy="7947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Container</a:t>
            </a:r>
            <a:endParaRPr b="0" i="0" sz="1100" u="none" cap="none" strike="noStrike">
              <a:solidFill>
                <a:srgbClr val="000000"/>
              </a:solidFill>
              <a:latin typeface="Arial"/>
              <a:ea typeface="Arial"/>
              <a:cs typeface="Arial"/>
              <a:sym typeface="Arial"/>
            </a:endParaRPr>
          </a:p>
        </p:txBody>
      </p:sp>
      <p:sp>
        <p:nvSpPr>
          <p:cNvPr id="1364" name="Google Shape;1364;p29"/>
          <p:cNvSpPr txBox="1"/>
          <p:nvPr/>
        </p:nvSpPr>
        <p:spPr>
          <a:xfrm>
            <a:off x="7847123" y="4526946"/>
            <a:ext cx="9600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Red Hat Text"/>
                <a:ea typeface="Red Hat Text"/>
                <a:cs typeface="Red Hat Text"/>
                <a:sym typeface="Red Hat Text"/>
              </a:rPr>
              <a:t>POD</a:t>
            </a:r>
            <a:endParaRPr b="1" i="0" sz="1100" u="none" cap="none" strike="noStrike">
              <a:solidFill>
                <a:srgbClr val="000000"/>
              </a:solidFill>
              <a:latin typeface="Red Hat Text"/>
              <a:ea typeface="Red Hat Text"/>
              <a:cs typeface="Red Hat Text"/>
              <a:sym typeface="Red Hat Text"/>
            </a:endParaRPr>
          </a:p>
        </p:txBody>
      </p:sp>
      <p:sp>
        <p:nvSpPr>
          <p:cNvPr id="1365" name="Google Shape;1365;p29"/>
          <p:cNvSpPr/>
          <p:nvPr/>
        </p:nvSpPr>
        <p:spPr>
          <a:xfrm>
            <a:off x="9342907" y="3636850"/>
            <a:ext cx="1647300" cy="1178400"/>
          </a:xfrm>
          <a:prstGeom prst="hexagon">
            <a:avLst>
              <a:gd fmla="val 25000" name="adj"/>
              <a:gd fmla="val 115470" name="vf"/>
            </a:avLst>
          </a:prstGeom>
          <a:solidFill>
            <a:srgbClr val="3C8FF7">
              <a:alpha val="17647"/>
            </a:srgbClr>
          </a:solidFill>
          <a:ln cap="flat" cmpd="sng" w="28575">
            <a:solidFill>
              <a:srgbClr val="337AB7"/>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POD</a:t>
            </a:r>
            <a:endParaRPr b="1" i="0" sz="1400" u="none" cap="none" strike="noStrike">
              <a:solidFill>
                <a:srgbClr val="000000"/>
              </a:solidFill>
              <a:latin typeface="Arial"/>
              <a:ea typeface="Arial"/>
              <a:cs typeface="Arial"/>
              <a:sym typeface="Arial"/>
            </a:endParaRPr>
          </a:p>
        </p:txBody>
      </p:sp>
      <p:sp>
        <p:nvSpPr>
          <p:cNvPr id="1366" name="Google Shape;1366;p29"/>
          <p:cNvSpPr/>
          <p:nvPr/>
        </p:nvSpPr>
        <p:spPr>
          <a:xfrm>
            <a:off x="9555257" y="3785561"/>
            <a:ext cx="1226400" cy="7947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Container</a:t>
            </a:r>
            <a:endParaRPr b="0" i="0" sz="1100" u="none" cap="none" strike="noStrike">
              <a:solidFill>
                <a:srgbClr val="000000"/>
              </a:solidFill>
              <a:latin typeface="Arial"/>
              <a:ea typeface="Arial"/>
              <a:cs typeface="Arial"/>
              <a:sym typeface="Arial"/>
            </a:endParaRPr>
          </a:p>
        </p:txBody>
      </p:sp>
      <p:sp>
        <p:nvSpPr>
          <p:cNvPr id="1367" name="Google Shape;1367;p29"/>
          <p:cNvSpPr txBox="1"/>
          <p:nvPr/>
        </p:nvSpPr>
        <p:spPr>
          <a:xfrm>
            <a:off x="9729179" y="4526946"/>
            <a:ext cx="9600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Red Hat Text"/>
                <a:ea typeface="Red Hat Text"/>
                <a:cs typeface="Red Hat Text"/>
                <a:sym typeface="Red Hat Text"/>
              </a:rPr>
              <a:t>POD</a:t>
            </a:r>
            <a:endParaRPr b="1" i="0" sz="1100" u="none" cap="none" strike="noStrike">
              <a:solidFill>
                <a:srgbClr val="000000"/>
              </a:solidFill>
              <a:latin typeface="Red Hat Text"/>
              <a:ea typeface="Red Hat Text"/>
              <a:cs typeface="Red Hat Text"/>
              <a:sym typeface="Red Hat Text"/>
            </a:endParaRPr>
          </a:p>
        </p:txBody>
      </p:sp>
      <p:sp>
        <p:nvSpPr>
          <p:cNvPr id="1368" name="Google Shape;1368;p29"/>
          <p:cNvSpPr/>
          <p:nvPr/>
        </p:nvSpPr>
        <p:spPr>
          <a:xfrm>
            <a:off x="3202556" y="5157426"/>
            <a:ext cx="960000" cy="1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9"/>
          <p:cNvSpPr/>
          <p:nvPr/>
        </p:nvSpPr>
        <p:spPr>
          <a:xfrm>
            <a:off x="5086510" y="4547826"/>
            <a:ext cx="960000" cy="1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0" name="Google Shape;1370;p29"/>
          <p:cNvPicPr preferRelativeResize="0"/>
          <p:nvPr/>
        </p:nvPicPr>
        <p:blipFill rotWithShape="1">
          <a:blip r:embed="rId3">
            <a:alphaModFix/>
          </a:blip>
          <a:srcRect b="0" l="0" r="0" t="0"/>
          <a:stretch/>
        </p:blipFill>
        <p:spPr>
          <a:xfrm>
            <a:off x="5529837" y="2719590"/>
            <a:ext cx="736436" cy="560655"/>
          </a:xfrm>
          <a:prstGeom prst="rect">
            <a:avLst/>
          </a:prstGeom>
          <a:noFill/>
          <a:ln>
            <a:noFill/>
          </a:ln>
        </p:spPr>
      </p:pic>
      <p:sp>
        <p:nvSpPr>
          <p:cNvPr id="1371" name="Google Shape;1371;p29"/>
          <p:cNvSpPr/>
          <p:nvPr/>
        </p:nvSpPr>
        <p:spPr>
          <a:xfrm>
            <a:off x="7306826" y="2769975"/>
            <a:ext cx="1226400" cy="4599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ed Hat Text"/>
                <a:ea typeface="Red Hat Text"/>
                <a:cs typeface="Red Hat Text"/>
                <a:sym typeface="Red Hat Text"/>
              </a:rPr>
              <a:t>ROUTE</a:t>
            </a:r>
            <a:endParaRPr b="0" i="0" sz="1100" u="none" cap="none" strike="noStrike">
              <a:solidFill>
                <a:srgbClr val="FFFFFF"/>
              </a:solidFill>
              <a:latin typeface="Red Hat Text"/>
              <a:ea typeface="Red Hat Text"/>
              <a:cs typeface="Red Hat Text"/>
              <a:sym typeface="Red Hat Text"/>
            </a:endParaRPr>
          </a:p>
        </p:txBody>
      </p:sp>
      <p:sp>
        <p:nvSpPr>
          <p:cNvPr id="1372" name="Google Shape;1372;p29"/>
          <p:cNvSpPr/>
          <p:nvPr/>
        </p:nvSpPr>
        <p:spPr>
          <a:xfrm>
            <a:off x="8669451" y="2769975"/>
            <a:ext cx="1226400" cy="4599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ed Hat Text"/>
                <a:ea typeface="Red Hat Text"/>
                <a:cs typeface="Red Hat Text"/>
                <a:sym typeface="Red Hat Text"/>
              </a:rPr>
              <a:t>SERVICE</a:t>
            </a:r>
            <a:endParaRPr b="0" i="0" sz="1100" u="none" cap="none" strike="noStrike">
              <a:solidFill>
                <a:srgbClr val="FFFFFF"/>
              </a:solidFill>
              <a:latin typeface="Red Hat Text"/>
              <a:ea typeface="Red Hat Text"/>
              <a:cs typeface="Red Hat Text"/>
              <a:sym typeface="Red Hat Text"/>
            </a:endParaRPr>
          </a:p>
        </p:txBody>
      </p:sp>
      <p:cxnSp>
        <p:nvCxnSpPr>
          <p:cNvPr id="1373" name="Google Shape;1373;p29"/>
          <p:cNvCxnSpPr>
            <a:stCxn id="1370" idx="3"/>
            <a:endCxn id="1371" idx="1"/>
          </p:cNvCxnSpPr>
          <p:nvPr/>
        </p:nvCxnSpPr>
        <p:spPr>
          <a:xfrm>
            <a:off x="6266273" y="2999918"/>
            <a:ext cx="1040700" cy="0"/>
          </a:xfrm>
          <a:prstGeom prst="straightConnector1">
            <a:avLst/>
          </a:prstGeom>
          <a:noFill/>
          <a:ln cap="flat" cmpd="sng" w="19050">
            <a:solidFill>
              <a:schemeClr val="dk2"/>
            </a:solidFill>
            <a:prstDash val="solid"/>
            <a:round/>
            <a:headEnd len="sm" w="sm" type="none"/>
            <a:tailEnd len="med" w="med" type="triangle"/>
          </a:ln>
        </p:spPr>
      </p:cxnSp>
      <p:cxnSp>
        <p:nvCxnSpPr>
          <p:cNvPr id="1374" name="Google Shape;1374;p29"/>
          <p:cNvCxnSpPr>
            <a:stCxn id="1372" idx="2"/>
            <a:endCxn id="1375" idx="0"/>
          </p:cNvCxnSpPr>
          <p:nvPr/>
        </p:nvCxnSpPr>
        <p:spPr>
          <a:xfrm rot="5400000">
            <a:off x="8573151" y="2921175"/>
            <a:ext cx="400800" cy="1018200"/>
          </a:xfrm>
          <a:prstGeom prst="bentConnector3">
            <a:avLst>
              <a:gd fmla="val 50003" name="adj1"/>
            </a:avLst>
          </a:prstGeom>
          <a:noFill/>
          <a:ln cap="flat" cmpd="sng" w="19050">
            <a:solidFill>
              <a:schemeClr val="dk2"/>
            </a:solidFill>
            <a:prstDash val="solid"/>
            <a:round/>
            <a:headEnd len="sm" w="sm" type="none"/>
            <a:tailEnd len="med" w="med" type="triangle"/>
          </a:ln>
        </p:spPr>
      </p:cxnSp>
      <p:sp>
        <p:nvSpPr>
          <p:cNvPr id="1375" name="Google Shape;1375;p29"/>
          <p:cNvSpPr/>
          <p:nvPr/>
        </p:nvSpPr>
        <p:spPr>
          <a:xfrm>
            <a:off x="7784350" y="3630700"/>
            <a:ext cx="960000" cy="44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6" name="Google Shape;1376;p29"/>
          <p:cNvCxnSpPr>
            <a:stCxn id="1372" idx="2"/>
            <a:endCxn id="1377" idx="0"/>
          </p:cNvCxnSpPr>
          <p:nvPr/>
        </p:nvCxnSpPr>
        <p:spPr>
          <a:xfrm flipH="1" rot="-5400000">
            <a:off x="9511851" y="3000675"/>
            <a:ext cx="427500" cy="885900"/>
          </a:xfrm>
          <a:prstGeom prst="bentConnector3">
            <a:avLst>
              <a:gd fmla="val 50010" name="adj1"/>
            </a:avLst>
          </a:prstGeom>
          <a:noFill/>
          <a:ln cap="flat" cmpd="sng" w="19050">
            <a:solidFill>
              <a:schemeClr val="dk2"/>
            </a:solidFill>
            <a:prstDash val="solid"/>
            <a:round/>
            <a:headEnd len="sm" w="sm" type="none"/>
            <a:tailEnd len="med" w="med" type="triangle"/>
          </a:ln>
        </p:spPr>
      </p:cxnSp>
      <p:sp>
        <p:nvSpPr>
          <p:cNvPr id="1377" name="Google Shape;1377;p29"/>
          <p:cNvSpPr/>
          <p:nvPr/>
        </p:nvSpPr>
        <p:spPr>
          <a:xfrm>
            <a:off x="9688450" y="3657463"/>
            <a:ext cx="960000" cy="44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9"/>
          <p:cNvSpPr txBox="1"/>
          <p:nvPr>
            <p:ph idx="4294967295" type="title"/>
          </p:nvPr>
        </p:nvSpPr>
        <p:spPr>
          <a:xfrm>
            <a:off x="1499475" y="2010900"/>
            <a:ext cx="46017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300">
                <a:latin typeface="Red Hat Text"/>
                <a:ea typeface="Red Hat Text"/>
                <a:cs typeface="Red Hat Text"/>
                <a:sym typeface="Red Hat Text"/>
              </a:rPr>
              <a:t>Services provide internal load-balancing and service discovery across pods</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p:txBody>
      </p:sp>
      <p:sp>
        <p:nvSpPr>
          <p:cNvPr id="1379" name="Google Shape;1379;p29"/>
          <p:cNvSpPr txBox="1"/>
          <p:nvPr>
            <p:ph idx="4294967295" type="title"/>
          </p:nvPr>
        </p:nvSpPr>
        <p:spPr>
          <a:xfrm>
            <a:off x="1499475" y="3785550"/>
            <a:ext cx="3937500" cy="116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300">
                <a:latin typeface="Red Hat Text"/>
                <a:ea typeface="Red Hat Text"/>
                <a:cs typeface="Red Hat Text"/>
                <a:sym typeface="Red Hat Text"/>
              </a:rPr>
              <a:t>Routes make services accessible to clients outside the environment via real-world urls</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a:p>
            <a:pPr indent="0" lvl="0" marL="0" rtl="0" algn="l">
              <a:lnSpc>
                <a:spcPct val="100000"/>
              </a:lnSpc>
              <a:spcBef>
                <a:spcPts val="0"/>
              </a:spcBef>
              <a:spcAft>
                <a:spcPts val="0"/>
              </a:spcAft>
              <a:buSzPts val="3400"/>
              <a:buNone/>
            </a:pPr>
            <a:r>
              <a:t/>
            </a:r>
            <a:endParaRPr sz="2300">
              <a:latin typeface="Red Hat Text"/>
              <a:ea typeface="Red Hat Text"/>
              <a:cs typeface="Red Hat Text"/>
              <a:sym typeface="Red Hat Tex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85" name="Google Shape;1385;p30"/>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Networking</a:t>
            </a:r>
            <a:endParaRPr/>
          </a:p>
        </p:txBody>
      </p:sp>
      <p:sp>
        <p:nvSpPr>
          <p:cNvPr id="1386" name="Google Shape;1386;p30"/>
          <p:cNvSpPr txBox="1"/>
          <p:nvPr/>
        </p:nvSpPr>
        <p:spPr>
          <a:xfrm>
            <a:off x="526550" y="643725"/>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Openshift Networking</a:t>
            </a:r>
            <a:endParaRPr b="0" i="0" sz="2800" u="none" cap="none" strike="noStrike">
              <a:solidFill>
                <a:srgbClr val="000000"/>
              </a:solidFill>
              <a:latin typeface="Red Hat Display"/>
              <a:ea typeface="Red Hat Display"/>
              <a:cs typeface="Red Hat Display"/>
              <a:sym typeface="Red Hat Display"/>
            </a:endParaRPr>
          </a:p>
        </p:txBody>
      </p:sp>
      <p:grpSp>
        <p:nvGrpSpPr>
          <p:cNvPr id="1387" name="Google Shape;1387;p30"/>
          <p:cNvGrpSpPr/>
          <p:nvPr/>
        </p:nvGrpSpPr>
        <p:grpSpPr>
          <a:xfrm>
            <a:off x="2324813" y="1911849"/>
            <a:ext cx="6825815" cy="3245480"/>
            <a:chOff x="1665539" y="1292768"/>
            <a:chExt cx="5369161" cy="2461681"/>
          </a:xfrm>
        </p:grpSpPr>
        <p:sp>
          <p:nvSpPr>
            <p:cNvPr id="1388" name="Google Shape;1388;p30"/>
            <p:cNvSpPr/>
            <p:nvPr/>
          </p:nvSpPr>
          <p:spPr>
            <a:xfrm>
              <a:off x="5004600" y="2153775"/>
              <a:ext cx="2030100" cy="3489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ed Hat Text"/>
                  <a:ea typeface="Red Hat Text"/>
                  <a:cs typeface="Red Hat Text"/>
                  <a:sym typeface="Red Hat Text"/>
                </a:rPr>
                <a:t>SERVICE</a:t>
              </a:r>
              <a:endParaRPr b="0" i="0" sz="1100" u="none" cap="none" strike="noStrike">
                <a:solidFill>
                  <a:srgbClr val="FFFFFF"/>
                </a:solidFill>
                <a:latin typeface="Red Hat Text"/>
                <a:ea typeface="Red Hat Text"/>
                <a:cs typeface="Red Hat Text"/>
                <a:sym typeface="Red Hat Text"/>
              </a:endParaRPr>
            </a:p>
          </p:txBody>
        </p:sp>
        <p:sp>
          <p:nvSpPr>
            <p:cNvPr id="1389" name="Google Shape;1389;p30"/>
            <p:cNvSpPr/>
            <p:nvPr/>
          </p:nvSpPr>
          <p:spPr>
            <a:xfrm>
              <a:off x="2109300" y="2152749"/>
              <a:ext cx="2030100" cy="348900"/>
            </a:xfrm>
            <a:prstGeom prst="rect">
              <a:avLst/>
            </a:prstGeom>
            <a:solidFill>
              <a:srgbClr val="3C8FF7">
                <a:alpha val="17647"/>
              </a:srgbClr>
            </a:solidFill>
            <a:ln cap="flat" cmpd="sng" w="19050">
              <a:solidFill>
                <a:srgbClr val="4891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ed Hat Text"/>
                  <a:ea typeface="Red Hat Text"/>
                  <a:cs typeface="Red Hat Text"/>
                  <a:sym typeface="Red Hat Text"/>
                </a:rPr>
                <a:t>INGRESS CONTROLLER</a:t>
              </a:r>
              <a:endParaRPr b="0" i="0" sz="1100" u="none" cap="none" strike="noStrike">
                <a:solidFill>
                  <a:srgbClr val="000000"/>
                </a:solidFill>
                <a:latin typeface="Red Hat Text"/>
                <a:ea typeface="Red Hat Text"/>
                <a:cs typeface="Red Hat Text"/>
                <a:sym typeface="Red Hat Text"/>
              </a:endParaRPr>
            </a:p>
          </p:txBody>
        </p:sp>
        <p:pic>
          <p:nvPicPr>
            <p:cNvPr id="1390" name="Google Shape;1390;p30"/>
            <p:cNvPicPr preferRelativeResize="0"/>
            <p:nvPr/>
          </p:nvPicPr>
          <p:blipFill rotWithShape="1">
            <a:blip r:embed="rId3">
              <a:alphaModFix/>
            </a:blip>
            <a:srcRect b="0" l="0" r="0" t="0"/>
            <a:stretch/>
          </p:blipFill>
          <p:spPr>
            <a:xfrm>
              <a:off x="2811578" y="1292768"/>
              <a:ext cx="242246" cy="425275"/>
            </a:xfrm>
            <a:prstGeom prst="rect">
              <a:avLst/>
            </a:prstGeom>
            <a:noFill/>
            <a:ln>
              <a:noFill/>
            </a:ln>
          </p:spPr>
        </p:pic>
        <p:pic>
          <p:nvPicPr>
            <p:cNvPr id="1391" name="Google Shape;1391;p30"/>
            <p:cNvPicPr preferRelativeResize="0"/>
            <p:nvPr/>
          </p:nvPicPr>
          <p:blipFill rotWithShape="1">
            <a:blip r:embed="rId4">
              <a:alphaModFix/>
            </a:blip>
            <a:srcRect b="0" l="0" r="0" t="0"/>
            <a:stretch/>
          </p:blipFill>
          <p:spPr>
            <a:xfrm>
              <a:off x="2113200" y="1292780"/>
              <a:ext cx="579278" cy="425254"/>
            </a:xfrm>
            <a:prstGeom prst="rect">
              <a:avLst/>
            </a:prstGeom>
            <a:noFill/>
            <a:ln>
              <a:noFill/>
            </a:ln>
          </p:spPr>
        </p:pic>
        <p:cxnSp>
          <p:nvCxnSpPr>
            <p:cNvPr id="1392" name="Google Shape;1392;p30"/>
            <p:cNvCxnSpPr>
              <a:endCxn id="1389" idx="0"/>
            </p:cNvCxnSpPr>
            <p:nvPr/>
          </p:nvCxnSpPr>
          <p:spPr>
            <a:xfrm>
              <a:off x="3122250" y="1782549"/>
              <a:ext cx="2100" cy="370200"/>
            </a:xfrm>
            <a:prstGeom prst="straightConnector1">
              <a:avLst/>
            </a:prstGeom>
            <a:noFill/>
            <a:ln cap="flat" cmpd="sng" w="9525">
              <a:solidFill>
                <a:srgbClr val="595959"/>
              </a:solidFill>
              <a:prstDash val="solid"/>
              <a:round/>
              <a:headEnd len="sm" w="sm" type="none"/>
              <a:tailEnd len="med" w="med" type="triangle"/>
            </a:ln>
          </p:spPr>
        </p:cxnSp>
        <p:sp>
          <p:nvSpPr>
            <p:cNvPr id="1393" name="Google Shape;1393;p30"/>
            <p:cNvSpPr txBox="1"/>
            <p:nvPr/>
          </p:nvSpPr>
          <p:spPr>
            <a:xfrm>
              <a:off x="3091925" y="1346450"/>
              <a:ext cx="1331400" cy="2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EXTERNAL TRAFFIC</a:t>
              </a:r>
              <a:endParaRPr b="0" i="0" sz="800" u="none" cap="none" strike="noStrike">
                <a:solidFill>
                  <a:srgbClr val="000000"/>
                </a:solidFill>
                <a:latin typeface="Proxima Nova"/>
                <a:ea typeface="Proxima Nova"/>
                <a:cs typeface="Proxima Nova"/>
                <a:sym typeface="Proxima Nova"/>
              </a:endParaRPr>
            </a:p>
          </p:txBody>
        </p:sp>
        <p:sp>
          <p:nvSpPr>
            <p:cNvPr id="1394" name="Google Shape;1394;p30"/>
            <p:cNvSpPr txBox="1"/>
            <p:nvPr/>
          </p:nvSpPr>
          <p:spPr>
            <a:xfrm>
              <a:off x="3906308" y="1929235"/>
              <a:ext cx="1331400" cy="25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ENDPOINT LOOKUP</a:t>
              </a:r>
              <a:endParaRPr b="0" i="0" sz="800" u="none" cap="none" strike="noStrike">
                <a:solidFill>
                  <a:srgbClr val="000000"/>
                </a:solidFill>
                <a:latin typeface="Proxima Nova"/>
                <a:ea typeface="Proxima Nova"/>
                <a:cs typeface="Proxima Nova"/>
                <a:sym typeface="Proxima Nova"/>
              </a:endParaRPr>
            </a:p>
          </p:txBody>
        </p:sp>
        <p:cxnSp>
          <p:nvCxnSpPr>
            <p:cNvPr id="1395" name="Google Shape;1395;p30"/>
            <p:cNvCxnSpPr>
              <a:stCxn id="1389" idx="3"/>
              <a:endCxn id="1388" idx="1"/>
            </p:cNvCxnSpPr>
            <p:nvPr/>
          </p:nvCxnSpPr>
          <p:spPr>
            <a:xfrm>
              <a:off x="4139400" y="2327199"/>
              <a:ext cx="865200" cy="900"/>
            </a:xfrm>
            <a:prstGeom prst="straightConnector1">
              <a:avLst/>
            </a:prstGeom>
            <a:noFill/>
            <a:ln cap="flat" cmpd="sng" w="9525">
              <a:solidFill>
                <a:srgbClr val="595959"/>
              </a:solidFill>
              <a:prstDash val="dot"/>
              <a:round/>
              <a:headEnd len="sm" w="sm" type="none"/>
              <a:tailEnd len="med" w="med" type="triangle"/>
            </a:ln>
          </p:spPr>
        </p:cxnSp>
        <p:cxnSp>
          <p:nvCxnSpPr>
            <p:cNvPr id="1396" name="Google Shape;1396;p30"/>
            <p:cNvCxnSpPr>
              <a:stCxn id="1389" idx="2"/>
              <a:endCxn id="1397" idx="0"/>
            </p:cNvCxnSpPr>
            <p:nvPr/>
          </p:nvCxnSpPr>
          <p:spPr>
            <a:xfrm rot="5400000">
              <a:off x="2302500" y="2932599"/>
              <a:ext cx="1252800" cy="390900"/>
            </a:xfrm>
            <a:prstGeom prst="bentConnector3">
              <a:avLst>
                <a:gd fmla="val -120041" name="adj1"/>
              </a:avLst>
            </a:prstGeom>
            <a:noFill/>
            <a:ln cap="flat" cmpd="sng" w="9525">
              <a:solidFill>
                <a:srgbClr val="595959"/>
              </a:solidFill>
              <a:prstDash val="solid"/>
              <a:round/>
              <a:headEnd len="sm" w="sm" type="none"/>
              <a:tailEnd len="med" w="med" type="triangle"/>
            </a:ln>
          </p:spPr>
        </p:cxnSp>
        <p:cxnSp>
          <p:nvCxnSpPr>
            <p:cNvPr id="1398" name="Google Shape;1398;p30"/>
            <p:cNvCxnSpPr>
              <a:stCxn id="1389" idx="2"/>
              <a:endCxn id="1399" idx="0"/>
            </p:cNvCxnSpPr>
            <p:nvPr/>
          </p:nvCxnSpPr>
          <p:spPr>
            <a:xfrm flipH="1" rot="-5400000">
              <a:off x="3043500" y="2582499"/>
              <a:ext cx="1252800" cy="1091100"/>
            </a:xfrm>
            <a:prstGeom prst="bentConnector3">
              <a:avLst>
                <a:gd fmla="val -120041" name="adj1"/>
              </a:avLst>
            </a:prstGeom>
            <a:noFill/>
            <a:ln cap="flat" cmpd="sng" w="9525">
              <a:solidFill>
                <a:srgbClr val="595959"/>
              </a:solidFill>
              <a:prstDash val="solid"/>
              <a:round/>
              <a:headEnd len="sm" w="sm" type="none"/>
              <a:tailEnd len="med" w="med" type="triangle"/>
            </a:ln>
          </p:spPr>
        </p:cxnSp>
        <p:sp>
          <p:nvSpPr>
            <p:cNvPr id="1400" name="Google Shape;1400;p30"/>
            <p:cNvSpPr txBox="1"/>
            <p:nvPr/>
          </p:nvSpPr>
          <p:spPr>
            <a:xfrm>
              <a:off x="1665539" y="2673115"/>
              <a:ext cx="1331400" cy="25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Proxima Nova"/>
                  <a:ea typeface="Proxima Nova"/>
                  <a:cs typeface="Proxima Nova"/>
                  <a:sym typeface="Proxima Nova"/>
                </a:rPr>
                <a:t>PROXIED CONNECTIONS</a:t>
              </a:r>
              <a:endParaRPr b="0" i="0" sz="800" u="none" cap="none" strike="noStrike">
                <a:solidFill>
                  <a:srgbClr val="000000"/>
                </a:solidFill>
                <a:latin typeface="Proxima Nova"/>
                <a:ea typeface="Proxima Nova"/>
                <a:cs typeface="Proxima Nova"/>
                <a:sym typeface="Proxima Nova"/>
              </a:endParaRPr>
            </a:p>
          </p:txBody>
        </p:sp>
      </p:grpSp>
      <p:sp>
        <p:nvSpPr>
          <p:cNvPr id="1401" name="Google Shape;1401;p30"/>
          <p:cNvSpPr/>
          <p:nvPr/>
        </p:nvSpPr>
        <p:spPr>
          <a:xfrm>
            <a:off x="2858975" y="5134850"/>
            <a:ext cx="1647300" cy="1178400"/>
          </a:xfrm>
          <a:prstGeom prst="hexagon">
            <a:avLst>
              <a:gd fmla="val 25000" name="adj"/>
              <a:gd fmla="val 115470" name="vf"/>
            </a:avLst>
          </a:prstGeom>
          <a:solidFill>
            <a:srgbClr val="3C8FF7">
              <a:alpha val="17647"/>
            </a:srgbClr>
          </a:solidFill>
          <a:ln cap="flat" cmpd="sng" w="28575">
            <a:solidFill>
              <a:srgbClr val="337AB7"/>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POD</a:t>
            </a:r>
            <a:endParaRPr b="1" i="0" sz="1400" u="none" cap="none" strike="noStrike">
              <a:solidFill>
                <a:srgbClr val="000000"/>
              </a:solidFill>
              <a:latin typeface="Arial"/>
              <a:ea typeface="Arial"/>
              <a:cs typeface="Arial"/>
              <a:sym typeface="Arial"/>
            </a:endParaRPr>
          </a:p>
        </p:txBody>
      </p:sp>
      <p:sp>
        <p:nvSpPr>
          <p:cNvPr id="1402" name="Google Shape;1402;p30"/>
          <p:cNvSpPr/>
          <p:nvPr/>
        </p:nvSpPr>
        <p:spPr>
          <a:xfrm>
            <a:off x="3071326" y="5283561"/>
            <a:ext cx="1226400" cy="7947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Container</a:t>
            </a:r>
            <a:endParaRPr b="0" i="0" sz="1100" u="none" cap="none" strike="noStrike">
              <a:solidFill>
                <a:srgbClr val="000000"/>
              </a:solidFill>
              <a:latin typeface="Arial"/>
              <a:ea typeface="Arial"/>
              <a:cs typeface="Arial"/>
              <a:sym typeface="Arial"/>
            </a:endParaRPr>
          </a:p>
        </p:txBody>
      </p:sp>
      <p:sp>
        <p:nvSpPr>
          <p:cNvPr id="1403" name="Google Shape;1403;p30"/>
          <p:cNvSpPr txBox="1"/>
          <p:nvPr/>
        </p:nvSpPr>
        <p:spPr>
          <a:xfrm>
            <a:off x="3245248" y="6024946"/>
            <a:ext cx="9600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Red Hat Text"/>
                <a:ea typeface="Red Hat Text"/>
                <a:cs typeface="Red Hat Text"/>
                <a:sym typeface="Red Hat Text"/>
              </a:rPr>
              <a:t>POD</a:t>
            </a:r>
            <a:endParaRPr b="1" i="0" sz="1100" u="none" cap="none" strike="noStrike">
              <a:solidFill>
                <a:srgbClr val="000000"/>
              </a:solidFill>
              <a:latin typeface="Red Hat Text"/>
              <a:ea typeface="Red Hat Text"/>
              <a:cs typeface="Red Hat Text"/>
              <a:sym typeface="Red Hat Text"/>
            </a:endParaRPr>
          </a:p>
        </p:txBody>
      </p:sp>
      <p:sp>
        <p:nvSpPr>
          <p:cNvPr id="1404" name="Google Shape;1404;p30"/>
          <p:cNvSpPr/>
          <p:nvPr/>
        </p:nvSpPr>
        <p:spPr>
          <a:xfrm>
            <a:off x="4741032" y="5134850"/>
            <a:ext cx="1647300" cy="1178400"/>
          </a:xfrm>
          <a:prstGeom prst="hexagon">
            <a:avLst>
              <a:gd fmla="val 25000" name="adj"/>
              <a:gd fmla="val 115470" name="vf"/>
            </a:avLst>
          </a:prstGeom>
          <a:solidFill>
            <a:srgbClr val="3C8FF7">
              <a:alpha val="17647"/>
            </a:srgbClr>
          </a:solidFill>
          <a:ln cap="flat" cmpd="sng" w="28575">
            <a:solidFill>
              <a:srgbClr val="337AB7"/>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POD</a:t>
            </a:r>
            <a:endParaRPr b="1" i="0" sz="1400" u="none" cap="none" strike="noStrike">
              <a:solidFill>
                <a:srgbClr val="000000"/>
              </a:solidFill>
              <a:latin typeface="Arial"/>
              <a:ea typeface="Arial"/>
              <a:cs typeface="Arial"/>
              <a:sym typeface="Arial"/>
            </a:endParaRPr>
          </a:p>
        </p:txBody>
      </p:sp>
      <p:sp>
        <p:nvSpPr>
          <p:cNvPr id="1405" name="Google Shape;1405;p30"/>
          <p:cNvSpPr/>
          <p:nvPr/>
        </p:nvSpPr>
        <p:spPr>
          <a:xfrm>
            <a:off x="4953382" y="5283561"/>
            <a:ext cx="1226400" cy="794700"/>
          </a:xfrm>
          <a:prstGeom prst="hexagon">
            <a:avLst>
              <a:gd fmla="val 25000" name="adj"/>
              <a:gd fmla="val 115470" name="vf"/>
            </a:avLst>
          </a:prstGeom>
          <a:solidFill>
            <a:srgbClr val="FFFFFF"/>
          </a:solid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Container</a:t>
            </a:r>
            <a:endParaRPr b="0" i="0" sz="1100" u="none" cap="none" strike="noStrike">
              <a:solidFill>
                <a:srgbClr val="000000"/>
              </a:solidFill>
              <a:latin typeface="Arial"/>
              <a:ea typeface="Arial"/>
              <a:cs typeface="Arial"/>
              <a:sym typeface="Arial"/>
            </a:endParaRPr>
          </a:p>
        </p:txBody>
      </p:sp>
      <p:sp>
        <p:nvSpPr>
          <p:cNvPr id="1406" name="Google Shape;1406;p30"/>
          <p:cNvSpPr txBox="1"/>
          <p:nvPr/>
        </p:nvSpPr>
        <p:spPr>
          <a:xfrm>
            <a:off x="5127304" y="6024946"/>
            <a:ext cx="9600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Red Hat Text"/>
                <a:ea typeface="Red Hat Text"/>
                <a:cs typeface="Red Hat Text"/>
                <a:sym typeface="Red Hat Text"/>
              </a:rPr>
              <a:t>POD</a:t>
            </a:r>
            <a:endParaRPr b="1" i="0" sz="1100" u="none" cap="none" strike="noStrike">
              <a:solidFill>
                <a:srgbClr val="000000"/>
              </a:solidFill>
              <a:latin typeface="Red Hat Text"/>
              <a:ea typeface="Red Hat Text"/>
              <a:cs typeface="Red Hat Text"/>
              <a:sym typeface="Red Hat Text"/>
            </a:endParaRPr>
          </a:p>
        </p:txBody>
      </p:sp>
      <p:sp>
        <p:nvSpPr>
          <p:cNvPr id="1397" name="Google Shape;1397;p30"/>
          <p:cNvSpPr/>
          <p:nvPr/>
        </p:nvSpPr>
        <p:spPr>
          <a:xfrm>
            <a:off x="3202556" y="5157426"/>
            <a:ext cx="960000" cy="1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0"/>
          <p:cNvSpPr/>
          <p:nvPr/>
        </p:nvSpPr>
        <p:spPr>
          <a:xfrm>
            <a:off x="5086510" y="5157426"/>
            <a:ext cx="960000" cy="1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1412" name="Google Shape;1412;p31"/>
          <p:cNvPicPr preferRelativeResize="0"/>
          <p:nvPr/>
        </p:nvPicPr>
        <p:blipFill rotWithShape="1">
          <a:blip r:embed="rId3">
            <a:alphaModFix/>
          </a:blip>
          <a:srcRect b="0" l="0" r="0" t="0"/>
          <a:stretch/>
        </p:blipFill>
        <p:spPr>
          <a:xfrm>
            <a:off x="4170461" y="4773115"/>
            <a:ext cx="837345" cy="844613"/>
          </a:xfrm>
          <a:prstGeom prst="rect">
            <a:avLst/>
          </a:prstGeom>
          <a:noFill/>
          <a:ln>
            <a:noFill/>
          </a:ln>
        </p:spPr>
      </p:pic>
      <p:sp>
        <p:nvSpPr>
          <p:cNvPr id="1413" name="Google Shape;1413;p31"/>
          <p:cNvSpPr/>
          <p:nvPr/>
        </p:nvSpPr>
        <p:spPr>
          <a:xfrm>
            <a:off x="5518400" y="2549436"/>
            <a:ext cx="1098900" cy="11304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1"/>
          <p:cNvSpPr txBox="1"/>
          <p:nvPr/>
        </p:nvSpPr>
        <p:spPr>
          <a:xfrm>
            <a:off x="5282339" y="3929961"/>
            <a:ext cx="1569600" cy="3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Physical Network</a:t>
            </a:r>
            <a:endParaRPr b="0" i="0" sz="1000" u="none" cap="none" strike="noStrike">
              <a:solidFill>
                <a:srgbClr val="000000"/>
              </a:solidFill>
              <a:latin typeface="Proxima Nova"/>
              <a:ea typeface="Proxima Nova"/>
              <a:cs typeface="Proxima Nova"/>
              <a:sym typeface="Proxima Nova"/>
            </a:endParaRPr>
          </a:p>
        </p:txBody>
      </p:sp>
      <p:pic>
        <p:nvPicPr>
          <p:cNvPr id="1415" name="Google Shape;1415;p31"/>
          <p:cNvPicPr preferRelativeResize="0"/>
          <p:nvPr/>
        </p:nvPicPr>
        <p:blipFill rotWithShape="1">
          <a:blip r:embed="rId4">
            <a:alphaModFix/>
          </a:blip>
          <a:srcRect b="0" l="0" r="0" t="0"/>
          <a:stretch/>
        </p:blipFill>
        <p:spPr>
          <a:xfrm>
            <a:off x="5746568" y="2936585"/>
            <a:ext cx="642709" cy="263576"/>
          </a:xfrm>
          <a:prstGeom prst="rect">
            <a:avLst/>
          </a:prstGeom>
          <a:noFill/>
          <a:ln>
            <a:noFill/>
          </a:ln>
        </p:spPr>
      </p:pic>
      <p:cxnSp>
        <p:nvCxnSpPr>
          <p:cNvPr id="1416" name="Google Shape;1416;p31"/>
          <p:cNvCxnSpPr>
            <a:endCxn id="1415" idx="2"/>
          </p:cNvCxnSpPr>
          <p:nvPr/>
        </p:nvCxnSpPr>
        <p:spPr>
          <a:xfrm rot="-5400000">
            <a:off x="4496072" y="3293311"/>
            <a:ext cx="1665000" cy="1478700"/>
          </a:xfrm>
          <a:prstGeom prst="curvedConnector3">
            <a:avLst>
              <a:gd fmla="val 50000" name="adj1"/>
            </a:avLst>
          </a:prstGeom>
          <a:noFill/>
          <a:ln cap="flat" cmpd="sng" w="9525">
            <a:solidFill>
              <a:srgbClr val="1F497D"/>
            </a:solidFill>
            <a:prstDash val="solid"/>
            <a:round/>
            <a:headEnd len="sm" w="sm" type="none"/>
            <a:tailEnd len="sm" w="sm" type="none"/>
          </a:ln>
        </p:spPr>
      </p:cxnSp>
      <p:sp>
        <p:nvSpPr>
          <p:cNvPr id="1417" name="Google Shape;1417;p31"/>
          <p:cNvSpPr/>
          <p:nvPr/>
        </p:nvSpPr>
        <p:spPr>
          <a:xfrm>
            <a:off x="8229825" y="1530875"/>
            <a:ext cx="3050700" cy="3041100"/>
          </a:xfrm>
          <a:prstGeom prst="rect">
            <a:avLst/>
          </a:prstGeom>
          <a:solidFill>
            <a:srgbClr val="CCCCCC"/>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i="0" lang="en" sz="1000" u="none" cap="none" strike="noStrike">
                <a:solidFill>
                  <a:srgbClr val="000000"/>
                </a:solidFill>
                <a:latin typeface="Proxima Nova"/>
                <a:ea typeface="Proxima Nova"/>
                <a:cs typeface="Proxima Nova"/>
                <a:sym typeface="Proxima Nova"/>
              </a:rPr>
            </a:br>
            <a:endParaRPr b="0" i="0" sz="900" u="none" cap="none" strike="noStrike">
              <a:solidFill>
                <a:srgbClr val="000000"/>
              </a:solidFill>
              <a:latin typeface="Proxima Nova"/>
              <a:ea typeface="Proxima Nova"/>
              <a:cs typeface="Proxima Nova"/>
              <a:sym typeface="Proxima Nova"/>
            </a:endParaRPr>
          </a:p>
        </p:txBody>
      </p:sp>
      <p:sp>
        <p:nvSpPr>
          <p:cNvPr id="1418" name="Google Shape;1418;p31"/>
          <p:cNvSpPr/>
          <p:nvPr/>
        </p:nvSpPr>
        <p:spPr>
          <a:xfrm>
            <a:off x="8427225" y="2896762"/>
            <a:ext cx="2655900" cy="6318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br0</a:t>
            </a:r>
            <a:br>
              <a:rPr b="0" i="0" lang="en" sz="800" u="none" cap="none" strike="noStrike">
                <a:solidFill>
                  <a:srgbClr val="FFFFFF"/>
                </a:solidFill>
                <a:latin typeface="Proxima Nova"/>
                <a:ea typeface="Proxima Nova"/>
                <a:cs typeface="Proxima Nova"/>
                <a:sym typeface="Proxima Nova"/>
              </a:rPr>
            </a:br>
            <a:r>
              <a:rPr b="0" i="0" lang="en" sz="800" u="none" cap="none" strike="noStrike">
                <a:solidFill>
                  <a:srgbClr val="FFFFFF"/>
                </a:solidFill>
                <a:latin typeface="Proxima Nova"/>
                <a:ea typeface="Proxima Nova"/>
                <a:cs typeface="Proxima Nova"/>
                <a:sym typeface="Proxima Nova"/>
              </a:rPr>
              <a:t>Open vSwitch Bridge</a:t>
            </a:r>
            <a:endParaRPr b="0" i="0" sz="700" u="none" cap="none" strike="noStrike">
              <a:solidFill>
                <a:srgbClr val="FFFFFF"/>
              </a:solidFill>
              <a:latin typeface="Proxima Nova"/>
              <a:ea typeface="Proxima Nova"/>
              <a:cs typeface="Proxima Nova"/>
              <a:sym typeface="Proxima Nova"/>
            </a:endParaRPr>
          </a:p>
        </p:txBody>
      </p:sp>
      <p:grpSp>
        <p:nvGrpSpPr>
          <p:cNvPr id="1419" name="Google Shape;1419;p31"/>
          <p:cNvGrpSpPr/>
          <p:nvPr/>
        </p:nvGrpSpPr>
        <p:grpSpPr>
          <a:xfrm>
            <a:off x="8500700" y="1530850"/>
            <a:ext cx="718200" cy="1038525"/>
            <a:chOff x="668850" y="1017975"/>
            <a:chExt cx="718200" cy="1038525"/>
          </a:xfrm>
        </p:grpSpPr>
        <p:sp>
          <p:nvSpPr>
            <p:cNvPr id="1420" name="Google Shape;1420;p31"/>
            <p:cNvSpPr/>
            <p:nvPr/>
          </p:nvSpPr>
          <p:spPr>
            <a:xfrm>
              <a:off x="668850" y="1063200"/>
              <a:ext cx="718200" cy="993300"/>
            </a:xfrm>
            <a:prstGeom prst="rect">
              <a:avLst/>
            </a:prstGeom>
            <a:solidFill>
              <a:srgbClr val="595959"/>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baseline="30000" i="0" lang="en" sz="1000" u="none" cap="none" strike="noStrike">
                  <a:solidFill>
                    <a:srgbClr val="000000"/>
                  </a:solidFill>
                  <a:latin typeface="Proxima Nova"/>
                  <a:ea typeface="Proxima Nova"/>
                  <a:cs typeface="Proxima Nova"/>
                  <a:sym typeface="Proxima Nova"/>
                </a:rPr>
              </a:br>
              <a:endParaRPr b="0" baseline="30000" i="0" sz="900" u="none" cap="none" strike="noStrike">
                <a:solidFill>
                  <a:srgbClr val="000000"/>
                </a:solidFill>
                <a:latin typeface="Proxima Nova"/>
                <a:ea typeface="Proxima Nova"/>
                <a:cs typeface="Proxima Nova"/>
                <a:sym typeface="Proxima Nova"/>
              </a:endParaRPr>
            </a:p>
          </p:txBody>
        </p:sp>
        <p:sp>
          <p:nvSpPr>
            <p:cNvPr id="1421" name="Google Shape;1421;p31"/>
            <p:cNvSpPr/>
            <p:nvPr/>
          </p:nvSpPr>
          <p:spPr>
            <a:xfrm>
              <a:off x="757075" y="129635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POD</a:t>
              </a:r>
              <a:endParaRPr b="1" i="0" sz="8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chemeClr val="dk1"/>
                </a:buClr>
                <a:buSzPts val="1100"/>
                <a:buFont typeface="Arial"/>
                <a:buNone/>
              </a:pPr>
              <a:r>
                <a:rPr b="0" i="0" lang="en" sz="800" u="none" cap="none" strike="noStrike">
                  <a:solidFill>
                    <a:schemeClr val="lt1"/>
                  </a:solidFill>
                  <a:latin typeface="Proxima Nova"/>
                  <a:ea typeface="Proxima Nova"/>
                  <a:cs typeface="Proxima Nova"/>
                  <a:sym typeface="Proxima Nova"/>
                </a:rPr>
                <a:t>10.1.4.2</a:t>
              </a:r>
              <a:endParaRPr b="1" i="0" sz="800" u="none" cap="none" strike="noStrike">
                <a:solidFill>
                  <a:srgbClr val="FFFFFF"/>
                </a:solidFill>
                <a:latin typeface="Proxima Nova"/>
                <a:ea typeface="Proxima Nova"/>
                <a:cs typeface="Proxima Nova"/>
                <a:sym typeface="Proxima Nova"/>
              </a:endParaRPr>
            </a:p>
          </p:txBody>
        </p:sp>
        <p:sp>
          <p:nvSpPr>
            <p:cNvPr id="1422" name="Google Shape;1422;p31"/>
            <p:cNvSpPr/>
            <p:nvPr/>
          </p:nvSpPr>
          <p:spPr>
            <a:xfrm>
              <a:off x="806575" y="1702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23" name="Google Shape;1423;p31"/>
            <p:cNvSpPr txBox="1"/>
            <p:nvPr/>
          </p:nvSpPr>
          <p:spPr>
            <a:xfrm>
              <a:off x="768725" y="1017975"/>
              <a:ext cx="547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Proxima Nova"/>
                  <a:ea typeface="Proxima Nova"/>
                  <a:cs typeface="Proxima Nova"/>
                  <a:sym typeface="Proxima Nova"/>
                </a:rPr>
                <a:t>NETNS</a:t>
              </a:r>
              <a:r>
                <a:rPr b="0" i="0" lang="en" sz="800" u="none" cap="none" strike="noStrike">
                  <a:solidFill>
                    <a:srgbClr val="000000"/>
                  </a:solidFill>
                  <a:latin typeface="Proxima Nova"/>
                  <a:ea typeface="Proxima Nova"/>
                  <a:cs typeface="Proxima Nova"/>
                  <a:sym typeface="Proxima Nova"/>
                </a:rPr>
                <a:t> </a:t>
              </a:r>
              <a:endParaRPr b="0" i="0" sz="800" u="none" cap="none" strike="noStrike">
                <a:solidFill>
                  <a:srgbClr val="000000"/>
                </a:solidFill>
                <a:latin typeface="Proxima Nova"/>
                <a:ea typeface="Proxima Nova"/>
                <a:cs typeface="Proxima Nova"/>
                <a:sym typeface="Proxima Nova"/>
              </a:endParaRPr>
            </a:p>
          </p:txBody>
        </p:sp>
      </p:grpSp>
      <p:grpSp>
        <p:nvGrpSpPr>
          <p:cNvPr id="1424" name="Google Shape;1424;p31"/>
          <p:cNvGrpSpPr/>
          <p:nvPr/>
        </p:nvGrpSpPr>
        <p:grpSpPr>
          <a:xfrm>
            <a:off x="10246900" y="1530850"/>
            <a:ext cx="718200" cy="1038550"/>
            <a:chOff x="659725" y="1017975"/>
            <a:chExt cx="718200" cy="1038550"/>
          </a:xfrm>
        </p:grpSpPr>
        <p:sp>
          <p:nvSpPr>
            <p:cNvPr id="1425" name="Google Shape;1425;p31"/>
            <p:cNvSpPr/>
            <p:nvPr/>
          </p:nvSpPr>
          <p:spPr>
            <a:xfrm>
              <a:off x="659725" y="1063225"/>
              <a:ext cx="718200" cy="993300"/>
            </a:xfrm>
            <a:prstGeom prst="rect">
              <a:avLst/>
            </a:prstGeom>
            <a:solidFill>
              <a:srgbClr val="595959"/>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baseline="30000" i="0" lang="en" sz="1000" u="none" cap="none" strike="noStrike">
                  <a:solidFill>
                    <a:srgbClr val="000000"/>
                  </a:solidFill>
                  <a:latin typeface="Proxima Nova"/>
                  <a:ea typeface="Proxima Nova"/>
                  <a:cs typeface="Proxima Nova"/>
                  <a:sym typeface="Proxima Nova"/>
                </a:rPr>
              </a:br>
              <a:endParaRPr b="0" baseline="30000" i="0" sz="900" u="none" cap="none" strike="noStrike">
                <a:solidFill>
                  <a:srgbClr val="000000"/>
                </a:solidFill>
                <a:latin typeface="Proxima Nova"/>
                <a:ea typeface="Proxima Nova"/>
                <a:cs typeface="Proxima Nova"/>
                <a:sym typeface="Proxima Nova"/>
              </a:endParaRPr>
            </a:p>
          </p:txBody>
        </p:sp>
        <p:sp>
          <p:nvSpPr>
            <p:cNvPr id="1426" name="Google Shape;1426;p31"/>
            <p:cNvSpPr/>
            <p:nvPr/>
          </p:nvSpPr>
          <p:spPr>
            <a:xfrm>
              <a:off x="768725" y="1284926"/>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POD</a:t>
              </a:r>
              <a:endParaRPr b="1" i="0" sz="8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chemeClr val="dk1"/>
                </a:buClr>
                <a:buSzPts val="1100"/>
                <a:buFont typeface="Arial"/>
                <a:buNone/>
              </a:pPr>
              <a:r>
                <a:rPr b="0" i="0" lang="en" sz="800" u="none" cap="none" strike="noStrike">
                  <a:solidFill>
                    <a:schemeClr val="lt1"/>
                  </a:solidFill>
                  <a:latin typeface="Proxima Nova"/>
                  <a:ea typeface="Proxima Nova"/>
                  <a:cs typeface="Proxima Nova"/>
                  <a:sym typeface="Proxima Nova"/>
                </a:rPr>
                <a:t>10.1.4.4</a:t>
              </a:r>
              <a:endParaRPr b="1" i="0" sz="800" u="none" cap="none" strike="noStrike">
                <a:solidFill>
                  <a:srgbClr val="FFFFFF"/>
                </a:solidFill>
                <a:latin typeface="Proxima Nova"/>
                <a:ea typeface="Proxima Nova"/>
                <a:cs typeface="Proxima Nova"/>
                <a:sym typeface="Proxima Nova"/>
              </a:endParaRPr>
            </a:p>
          </p:txBody>
        </p:sp>
        <p:sp>
          <p:nvSpPr>
            <p:cNvPr id="1427" name="Google Shape;1427;p31"/>
            <p:cNvSpPr/>
            <p:nvPr/>
          </p:nvSpPr>
          <p:spPr>
            <a:xfrm>
              <a:off x="803850" y="1702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28" name="Google Shape;1428;p31"/>
            <p:cNvSpPr txBox="1"/>
            <p:nvPr/>
          </p:nvSpPr>
          <p:spPr>
            <a:xfrm>
              <a:off x="768725" y="1017975"/>
              <a:ext cx="547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Proxima Nova"/>
                  <a:ea typeface="Proxima Nova"/>
                  <a:cs typeface="Proxima Nova"/>
                  <a:sym typeface="Proxima Nova"/>
                </a:rPr>
                <a:t>NETNS</a:t>
              </a:r>
              <a:r>
                <a:rPr b="0" i="0" lang="en" sz="800" u="none" cap="none" strike="noStrike">
                  <a:solidFill>
                    <a:srgbClr val="000000"/>
                  </a:solidFill>
                  <a:latin typeface="Proxima Nova"/>
                  <a:ea typeface="Proxima Nova"/>
                  <a:cs typeface="Proxima Nova"/>
                  <a:sym typeface="Proxima Nova"/>
                </a:rPr>
                <a:t> </a:t>
              </a:r>
              <a:endParaRPr b="0" i="0" sz="800" u="none" cap="none" strike="noStrike">
                <a:solidFill>
                  <a:srgbClr val="000000"/>
                </a:solidFill>
                <a:latin typeface="Proxima Nova"/>
                <a:ea typeface="Proxima Nova"/>
                <a:cs typeface="Proxima Nova"/>
                <a:sym typeface="Proxima Nova"/>
              </a:endParaRPr>
            </a:p>
          </p:txBody>
        </p:sp>
      </p:grpSp>
      <p:sp>
        <p:nvSpPr>
          <p:cNvPr id="1429" name="Google Shape;1429;p31"/>
          <p:cNvSpPr/>
          <p:nvPr/>
        </p:nvSpPr>
        <p:spPr>
          <a:xfrm>
            <a:off x="8638425" y="276192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veth</a:t>
            </a:r>
            <a:endParaRPr b="0" i="0" sz="700" u="none" cap="none" strike="noStrike">
              <a:solidFill>
                <a:srgbClr val="FFFFFF"/>
              </a:solidFill>
              <a:latin typeface="Proxima Nova"/>
              <a:ea typeface="Proxima Nova"/>
              <a:cs typeface="Proxima Nova"/>
              <a:sym typeface="Proxima Nova"/>
            </a:endParaRPr>
          </a:p>
        </p:txBody>
      </p:sp>
      <p:sp>
        <p:nvSpPr>
          <p:cNvPr id="1430" name="Google Shape;1430;p31"/>
          <p:cNvSpPr/>
          <p:nvPr/>
        </p:nvSpPr>
        <p:spPr>
          <a:xfrm>
            <a:off x="10391025" y="276192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veth</a:t>
            </a:r>
            <a:endParaRPr b="0" i="0" sz="700" u="none" cap="none" strike="noStrike">
              <a:solidFill>
                <a:srgbClr val="FFFFFF"/>
              </a:solidFill>
              <a:latin typeface="Proxima Nova"/>
              <a:ea typeface="Proxima Nova"/>
              <a:cs typeface="Proxima Nova"/>
              <a:sym typeface="Proxima Nova"/>
            </a:endParaRPr>
          </a:p>
        </p:txBody>
      </p:sp>
      <p:sp>
        <p:nvSpPr>
          <p:cNvPr id="1431" name="Google Shape;1431;p31"/>
          <p:cNvSpPr/>
          <p:nvPr/>
        </p:nvSpPr>
        <p:spPr>
          <a:xfrm>
            <a:off x="8638425" y="3410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tun0</a:t>
            </a:r>
            <a:endParaRPr b="1" i="0" sz="700" u="none" cap="none" strike="noStrike">
              <a:solidFill>
                <a:srgbClr val="FFFFFF"/>
              </a:solidFill>
              <a:latin typeface="Proxima Nova"/>
              <a:ea typeface="Proxima Nova"/>
              <a:cs typeface="Proxima Nova"/>
              <a:sym typeface="Proxima Nova"/>
            </a:endParaRPr>
          </a:p>
        </p:txBody>
      </p:sp>
      <p:cxnSp>
        <p:nvCxnSpPr>
          <p:cNvPr id="1432" name="Google Shape;1432;p31"/>
          <p:cNvCxnSpPr>
            <a:stCxn id="1422" idx="2"/>
            <a:endCxn id="1429" idx="0"/>
          </p:cNvCxnSpPr>
          <p:nvPr/>
        </p:nvCxnSpPr>
        <p:spPr>
          <a:xfrm>
            <a:off x="8862525" y="2471875"/>
            <a:ext cx="0" cy="290100"/>
          </a:xfrm>
          <a:prstGeom prst="straightConnector1">
            <a:avLst/>
          </a:prstGeom>
          <a:noFill/>
          <a:ln cap="flat" cmpd="sng" w="19050">
            <a:solidFill>
              <a:srgbClr val="212121"/>
            </a:solidFill>
            <a:prstDash val="solid"/>
            <a:round/>
            <a:headEnd len="sm" w="sm" type="none"/>
            <a:tailEnd len="sm" w="sm" type="none"/>
          </a:ln>
        </p:spPr>
      </p:cxnSp>
      <p:cxnSp>
        <p:nvCxnSpPr>
          <p:cNvPr id="1433" name="Google Shape;1433;p31"/>
          <p:cNvCxnSpPr>
            <a:stCxn id="1427" idx="2"/>
            <a:endCxn id="1430" idx="0"/>
          </p:cNvCxnSpPr>
          <p:nvPr/>
        </p:nvCxnSpPr>
        <p:spPr>
          <a:xfrm>
            <a:off x="10615125" y="2471875"/>
            <a:ext cx="0" cy="290100"/>
          </a:xfrm>
          <a:prstGeom prst="straightConnector1">
            <a:avLst/>
          </a:prstGeom>
          <a:noFill/>
          <a:ln cap="flat" cmpd="sng" w="19050">
            <a:solidFill>
              <a:srgbClr val="212121"/>
            </a:solidFill>
            <a:prstDash val="solid"/>
            <a:round/>
            <a:headEnd len="sm" w="sm" type="none"/>
            <a:tailEnd len="sm" w="sm" type="none"/>
          </a:ln>
        </p:spPr>
      </p:cxnSp>
      <p:sp>
        <p:nvSpPr>
          <p:cNvPr id="1434" name="Google Shape;1434;p31"/>
          <p:cNvSpPr/>
          <p:nvPr/>
        </p:nvSpPr>
        <p:spPr>
          <a:xfrm>
            <a:off x="8523375" y="3855925"/>
            <a:ext cx="678300" cy="2568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iptables</a:t>
            </a:r>
            <a:endParaRPr b="0" i="0" sz="700" u="none" cap="none" strike="noStrike">
              <a:solidFill>
                <a:srgbClr val="FFFFFF"/>
              </a:solidFill>
              <a:latin typeface="Proxima Nova"/>
              <a:ea typeface="Proxima Nova"/>
              <a:cs typeface="Proxima Nova"/>
              <a:sym typeface="Proxima Nova"/>
            </a:endParaRPr>
          </a:p>
        </p:txBody>
      </p:sp>
      <p:sp>
        <p:nvSpPr>
          <p:cNvPr id="1435" name="Google Shape;1435;p31"/>
          <p:cNvSpPr/>
          <p:nvPr/>
        </p:nvSpPr>
        <p:spPr>
          <a:xfrm>
            <a:off x="9531075" y="441387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36" name="Google Shape;1436;p31"/>
          <p:cNvSpPr/>
          <p:nvPr/>
        </p:nvSpPr>
        <p:spPr>
          <a:xfrm>
            <a:off x="10393750" y="3410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vxlan</a:t>
            </a:r>
            <a:endParaRPr b="1" i="0" sz="700" u="none" cap="none" strike="noStrike">
              <a:solidFill>
                <a:srgbClr val="FFFFFF"/>
              </a:solidFill>
              <a:latin typeface="Proxima Nova"/>
              <a:ea typeface="Proxima Nova"/>
              <a:cs typeface="Proxima Nova"/>
              <a:sym typeface="Proxima Nova"/>
            </a:endParaRPr>
          </a:p>
        </p:txBody>
      </p:sp>
      <p:cxnSp>
        <p:nvCxnSpPr>
          <p:cNvPr id="1437" name="Google Shape;1437;p31"/>
          <p:cNvCxnSpPr>
            <a:stCxn id="1436" idx="2"/>
            <a:endCxn id="1435" idx="0"/>
          </p:cNvCxnSpPr>
          <p:nvPr/>
        </p:nvCxnSpPr>
        <p:spPr>
          <a:xfrm rot="5400000">
            <a:off x="9812950" y="3609100"/>
            <a:ext cx="747000" cy="862800"/>
          </a:xfrm>
          <a:prstGeom prst="bentConnector3">
            <a:avLst>
              <a:gd fmla="val 49992" name="adj1"/>
            </a:avLst>
          </a:prstGeom>
          <a:noFill/>
          <a:ln cap="flat" cmpd="sng" w="9525">
            <a:solidFill>
              <a:srgbClr val="595959"/>
            </a:solidFill>
            <a:prstDash val="dot"/>
            <a:round/>
            <a:headEnd len="sm" w="sm" type="none"/>
            <a:tailEnd len="sm" w="sm" type="none"/>
          </a:ln>
        </p:spPr>
      </p:cxnSp>
      <p:cxnSp>
        <p:nvCxnSpPr>
          <p:cNvPr id="1438" name="Google Shape;1438;p31"/>
          <p:cNvCxnSpPr>
            <a:stCxn id="1431" idx="2"/>
            <a:endCxn id="1434" idx="0"/>
          </p:cNvCxnSpPr>
          <p:nvPr/>
        </p:nvCxnSpPr>
        <p:spPr>
          <a:xfrm flipH="1" rot="-5400000">
            <a:off x="8768325" y="3761200"/>
            <a:ext cx="189000" cy="600"/>
          </a:xfrm>
          <a:prstGeom prst="bentConnector3">
            <a:avLst>
              <a:gd fmla="val 49980" name="adj1"/>
            </a:avLst>
          </a:prstGeom>
          <a:noFill/>
          <a:ln cap="flat" cmpd="sng" w="9525">
            <a:solidFill>
              <a:srgbClr val="595959"/>
            </a:solidFill>
            <a:prstDash val="solid"/>
            <a:round/>
            <a:headEnd len="sm" w="sm" type="none"/>
            <a:tailEnd len="sm" w="sm" type="none"/>
          </a:ln>
        </p:spPr>
      </p:cxnSp>
      <p:cxnSp>
        <p:nvCxnSpPr>
          <p:cNvPr id="1439" name="Google Shape;1439;p31"/>
          <p:cNvCxnSpPr>
            <a:stCxn id="1434" idx="2"/>
            <a:endCxn id="1435" idx="0"/>
          </p:cNvCxnSpPr>
          <p:nvPr/>
        </p:nvCxnSpPr>
        <p:spPr>
          <a:xfrm flipH="1" rot="-5400000">
            <a:off x="9158175" y="3817075"/>
            <a:ext cx="301200" cy="892500"/>
          </a:xfrm>
          <a:prstGeom prst="bentConnector3">
            <a:avLst>
              <a:gd fmla="val 49992" name="adj1"/>
            </a:avLst>
          </a:prstGeom>
          <a:noFill/>
          <a:ln cap="flat" cmpd="sng" w="9525">
            <a:solidFill>
              <a:srgbClr val="595959"/>
            </a:solidFill>
            <a:prstDash val="solid"/>
            <a:round/>
            <a:headEnd len="sm" w="sm" type="none"/>
            <a:tailEnd len="sm" w="sm" type="none"/>
          </a:ln>
        </p:spPr>
      </p:cxnSp>
      <p:cxnSp>
        <p:nvCxnSpPr>
          <p:cNvPr id="1440" name="Google Shape;1440;p31"/>
          <p:cNvCxnSpPr>
            <a:stCxn id="1415" idx="3"/>
            <a:endCxn id="1435" idx="2"/>
          </p:cNvCxnSpPr>
          <p:nvPr/>
        </p:nvCxnSpPr>
        <p:spPr>
          <a:xfrm>
            <a:off x="6389277" y="3068373"/>
            <a:ext cx="3366000" cy="1602300"/>
          </a:xfrm>
          <a:prstGeom prst="bentConnector4">
            <a:avLst>
              <a:gd fmla="val 46670" name="adj1"/>
              <a:gd fmla="val 114862" name="adj2"/>
            </a:avLst>
          </a:prstGeom>
          <a:noFill/>
          <a:ln cap="flat" cmpd="sng" w="9525">
            <a:solidFill>
              <a:srgbClr val="595959"/>
            </a:solidFill>
            <a:prstDash val="solid"/>
            <a:round/>
            <a:headEnd len="sm" w="sm" type="none"/>
            <a:tailEnd len="sm" w="sm" type="none"/>
          </a:ln>
        </p:spPr>
      </p:cxnSp>
      <p:sp>
        <p:nvSpPr>
          <p:cNvPr id="1441" name="Google Shape;1441;p31"/>
          <p:cNvSpPr/>
          <p:nvPr/>
        </p:nvSpPr>
        <p:spPr>
          <a:xfrm>
            <a:off x="766725" y="1530875"/>
            <a:ext cx="3050700" cy="3041100"/>
          </a:xfrm>
          <a:prstGeom prst="rect">
            <a:avLst/>
          </a:prstGeom>
          <a:solidFill>
            <a:srgbClr val="CCCCCC"/>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i="0" lang="en" sz="1000" u="none" cap="none" strike="noStrike">
                <a:solidFill>
                  <a:srgbClr val="000000"/>
                </a:solidFill>
                <a:latin typeface="Proxima Nova"/>
                <a:ea typeface="Proxima Nova"/>
                <a:cs typeface="Proxima Nova"/>
                <a:sym typeface="Proxima Nova"/>
              </a:rPr>
            </a:br>
            <a:endParaRPr b="0" i="0" sz="900" u="none" cap="none" strike="noStrike">
              <a:solidFill>
                <a:srgbClr val="000000"/>
              </a:solidFill>
              <a:latin typeface="Proxima Nova"/>
              <a:ea typeface="Proxima Nova"/>
              <a:cs typeface="Proxima Nova"/>
              <a:sym typeface="Proxima Nova"/>
            </a:endParaRPr>
          </a:p>
        </p:txBody>
      </p:sp>
      <p:sp>
        <p:nvSpPr>
          <p:cNvPr id="1442" name="Google Shape;1442;p31"/>
          <p:cNvSpPr/>
          <p:nvPr/>
        </p:nvSpPr>
        <p:spPr>
          <a:xfrm>
            <a:off x="964125" y="2896762"/>
            <a:ext cx="2655900" cy="6318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br0</a:t>
            </a:r>
            <a:br>
              <a:rPr b="0" i="0" lang="en" sz="800" u="none" cap="none" strike="noStrike">
                <a:solidFill>
                  <a:srgbClr val="FFFFFF"/>
                </a:solidFill>
                <a:latin typeface="Proxima Nova"/>
                <a:ea typeface="Proxima Nova"/>
                <a:cs typeface="Proxima Nova"/>
                <a:sym typeface="Proxima Nova"/>
              </a:rPr>
            </a:br>
            <a:r>
              <a:rPr b="0" i="0" lang="en" sz="800" u="none" cap="none" strike="noStrike">
                <a:solidFill>
                  <a:srgbClr val="FFFFFF"/>
                </a:solidFill>
                <a:latin typeface="Proxima Nova"/>
                <a:ea typeface="Proxima Nova"/>
                <a:cs typeface="Proxima Nova"/>
                <a:sym typeface="Proxima Nova"/>
              </a:rPr>
              <a:t>Open vSwitch Bridge</a:t>
            </a:r>
            <a:endParaRPr b="0" i="0" sz="700" u="none" cap="none" strike="noStrike">
              <a:solidFill>
                <a:srgbClr val="FFFFFF"/>
              </a:solidFill>
              <a:latin typeface="Proxima Nova"/>
              <a:ea typeface="Proxima Nova"/>
              <a:cs typeface="Proxima Nova"/>
              <a:sym typeface="Proxima Nova"/>
            </a:endParaRPr>
          </a:p>
        </p:txBody>
      </p:sp>
      <p:grpSp>
        <p:nvGrpSpPr>
          <p:cNvPr id="1443" name="Google Shape;1443;p31"/>
          <p:cNvGrpSpPr/>
          <p:nvPr/>
        </p:nvGrpSpPr>
        <p:grpSpPr>
          <a:xfrm>
            <a:off x="1037600" y="1530850"/>
            <a:ext cx="718200" cy="1038525"/>
            <a:chOff x="668850" y="1017975"/>
            <a:chExt cx="718200" cy="1038525"/>
          </a:xfrm>
        </p:grpSpPr>
        <p:sp>
          <p:nvSpPr>
            <p:cNvPr id="1444" name="Google Shape;1444;p31"/>
            <p:cNvSpPr/>
            <p:nvPr/>
          </p:nvSpPr>
          <p:spPr>
            <a:xfrm>
              <a:off x="668850" y="1063200"/>
              <a:ext cx="718200" cy="993300"/>
            </a:xfrm>
            <a:prstGeom prst="rect">
              <a:avLst/>
            </a:prstGeom>
            <a:solidFill>
              <a:srgbClr val="595959"/>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baseline="30000" i="0" lang="en" sz="1000" u="none" cap="none" strike="noStrike">
                  <a:solidFill>
                    <a:srgbClr val="000000"/>
                  </a:solidFill>
                  <a:latin typeface="Proxima Nova"/>
                  <a:ea typeface="Proxima Nova"/>
                  <a:cs typeface="Proxima Nova"/>
                  <a:sym typeface="Proxima Nova"/>
                </a:rPr>
              </a:br>
              <a:endParaRPr b="0" baseline="30000" i="0" sz="900" u="none" cap="none" strike="noStrike">
                <a:solidFill>
                  <a:srgbClr val="000000"/>
                </a:solidFill>
                <a:latin typeface="Proxima Nova"/>
                <a:ea typeface="Proxima Nova"/>
                <a:cs typeface="Proxima Nova"/>
                <a:sym typeface="Proxima Nova"/>
              </a:endParaRPr>
            </a:p>
          </p:txBody>
        </p:sp>
        <p:sp>
          <p:nvSpPr>
            <p:cNvPr id="1445" name="Google Shape;1445;p31"/>
            <p:cNvSpPr/>
            <p:nvPr/>
          </p:nvSpPr>
          <p:spPr>
            <a:xfrm>
              <a:off x="757075" y="129635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POD</a:t>
              </a:r>
              <a:endParaRPr b="1" i="0" sz="8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Proxima Nova"/>
                  <a:ea typeface="Proxima Nova"/>
                  <a:cs typeface="Proxima Nova"/>
                  <a:sym typeface="Proxima Nova"/>
                </a:rPr>
                <a:t>10.1.4.2</a:t>
              </a:r>
              <a:endParaRPr b="1" i="0" sz="800" u="none" cap="none" strike="noStrike">
                <a:solidFill>
                  <a:srgbClr val="FFFFFF"/>
                </a:solidFill>
                <a:latin typeface="Proxima Nova"/>
                <a:ea typeface="Proxima Nova"/>
                <a:cs typeface="Proxima Nova"/>
                <a:sym typeface="Proxima Nova"/>
              </a:endParaRPr>
            </a:p>
          </p:txBody>
        </p:sp>
        <p:sp>
          <p:nvSpPr>
            <p:cNvPr id="1446" name="Google Shape;1446;p31"/>
            <p:cNvSpPr/>
            <p:nvPr/>
          </p:nvSpPr>
          <p:spPr>
            <a:xfrm>
              <a:off x="806575" y="1702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47" name="Google Shape;1447;p31"/>
            <p:cNvSpPr txBox="1"/>
            <p:nvPr/>
          </p:nvSpPr>
          <p:spPr>
            <a:xfrm>
              <a:off x="768725" y="1017975"/>
              <a:ext cx="547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Proxima Nova"/>
                  <a:ea typeface="Proxima Nova"/>
                  <a:cs typeface="Proxima Nova"/>
                  <a:sym typeface="Proxima Nova"/>
                </a:rPr>
                <a:t>NETNS</a:t>
              </a:r>
              <a:r>
                <a:rPr b="0" i="0" lang="en" sz="800" u="none" cap="none" strike="noStrike">
                  <a:solidFill>
                    <a:srgbClr val="000000"/>
                  </a:solidFill>
                  <a:latin typeface="Proxima Nova"/>
                  <a:ea typeface="Proxima Nova"/>
                  <a:cs typeface="Proxima Nova"/>
                  <a:sym typeface="Proxima Nova"/>
                </a:rPr>
                <a:t> </a:t>
              </a:r>
              <a:endParaRPr b="0" i="0" sz="800" u="none" cap="none" strike="noStrike">
                <a:solidFill>
                  <a:srgbClr val="000000"/>
                </a:solidFill>
                <a:latin typeface="Proxima Nova"/>
                <a:ea typeface="Proxima Nova"/>
                <a:cs typeface="Proxima Nova"/>
                <a:sym typeface="Proxima Nova"/>
              </a:endParaRPr>
            </a:p>
          </p:txBody>
        </p:sp>
      </p:grpSp>
      <p:grpSp>
        <p:nvGrpSpPr>
          <p:cNvPr id="1448" name="Google Shape;1448;p31"/>
          <p:cNvGrpSpPr/>
          <p:nvPr/>
        </p:nvGrpSpPr>
        <p:grpSpPr>
          <a:xfrm>
            <a:off x="2783800" y="1530850"/>
            <a:ext cx="718200" cy="1038550"/>
            <a:chOff x="659725" y="1017975"/>
            <a:chExt cx="718200" cy="1038550"/>
          </a:xfrm>
        </p:grpSpPr>
        <p:sp>
          <p:nvSpPr>
            <p:cNvPr id="1449" name="Google Shape;1449;p31"/>
            <p:cNvSpPr/>
            <p:nvPr/>
          </p:nvSpPr>
          <p:spPr>
            <a:xfrm>
              <a:off x="659725" y="1063225"/>
              <a:ext cx="718200" cy="993300"/>
            </a:xfrm>
            <a:prstGeom prst="rect">
              <a:avLst/>
            </a:prstGeom>
            <a:solidFill>
              <a:srgbClr val="595959"/>
            </a:solid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br>
                <a:rPr b="1" baseline="30000" i="0" lang="en" sz="1000" u="none" cap="none" strike="noStrike">
                  <a:solidFill>
                    <a:srgbClr val="000000"/>
                  </a:solidFill>
                  <a:latin typeface="Proxima Nova"/>
                  <a:ea typeface="Proxima Nova"/>
                  <a:cs typeface="Proxima Nova"/>
                  <a:sym typeface="Proxima Nova"/>
                </a:rPr>
              </a:br>
              <a:endParaRPr b="0" baseline="30000" i="0" sz="900" u="none" cap="none" strike="noStrike">
                <a:solidFill>
                  <a:srgbClr val="000000"/>
                </a:solidFill>
                <a:latin typeface="Proxima Nova"/>
                <a:ea typeface="Proxima Nova"/>
                <a:cs typeface="Proxima Nova"/>
                <a:sym typeface="Proxima Nova"/>
              </a:endParaRPr>
            </a:p>
          </p:txBody>
        </p:sp>
        <p:sp>
          <p:nvSpPr>
            <p:cNvPr id="1450" name="Google Shape;1450;p31"/>
            <p:cNvSpPr/>
            <p:nvPr/>
          </p:nvSpPr>
          <p:spPr>
            <a:xfrm>
              <a:off x="768725" y="1284926"/>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POD</a:t>
              </a:r>
              <a:endParaRPr b="1" i="0" sz="8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Proxima Nova"/>
                  <a:ea typeface="Proxima Nova"/>
                  <a:cs typeface="Proxima Nova"/>
                  <a:sym typeface="Proxima Nova"/>
                </a:rPr>
                <a:t>10.1.4.4</a:t>
              </a:r>
              <a:endParaRPr b="1" i="0" sz="800" u="none" cap="none" strike="noStrike">
                <a:solidFill>
                  <a:srgbClr val="FFFFFF"/>
                </a:solidFill>
                <a:latin typeface="Proxima Nova"/>
                <a:ea typeface="Proxima Nova"/>
                <a:cs typeface="Proxima Nova"/>
                <a:sym typeface="Proxima Nova"/>
              </a:endParaRPr>
            </a:p>
          </p:txBody>
        </p:sp>
        <p:sp>
          <p:nvSpPr>
            <p:cNvPr id="1451" name="Google Shape;1451;p31"/>
            <p:cNvSpPr/>
            <p:nvPr/>
          </p:nvSpPr>
          <p:spPr>
            <a:xfrm>
              <a:off x="803850" y="1702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52" name="Google Shape;1452;p31"/>
            <p:cNvSpPr txBox="1"/>
            <p:nvPr/>
          </p:nvSpPr>
          <p:spPr>
            <a:xfrm>
              <a:off x="768725" y="1017975"/>
              <a:ext cx="547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Proxima Nova"/>
                  <a:ea typeface="Proxima Nova"/>
                  <a:cs typeface="Proxima Nova"/>
                  <a:sym typeface="Proxima Nova"/>
                </a:rPr>
                <a:t>NETNS</a:t>
              </a:r>
              <a:r>
                <a:rPr b="0" i="0" lang="en" sz="800" u="none" cap="none" strike="noStrike">
                  <a:solidFill>
                    <a:srgbClr val="000000"/>
                  </a:solidFill>
                  <a:latin typeface="Proxima Nova"/>
                  <a:ea typeface="Proxima Nova"/>
                  <a:cs typeface="Proxima Nova"/>
                  <a:sym typeface="Proxima Nova"/>
                </a:rPr>
                <a:t> </a:t>
              </a:r>
              <a:endParaRPr b="0" i="0" sz="800" u="none" cap="none" strike="noStrike">
                <a:solidFill>
                  <a:srgbClr val="000000"/>
                </a:solidFill>
                <a:latin typeface="Proxima Nova"/>
                <a:ea typeface="Proxima Nova"/>
                <a:cs typeface="Proxima Nova"/>
                <a:sym typeface="Proxima Nova"/>
              </a:endParaRPr>
            </a:p>
          </p:txBody>
        </p:sp>
      </p:grpSp>
      <p:sp>
        <p:nvSpPr>
          <p:cNvPr id="1453" name="Google Shape;1453;p31"/>
          <p:cNvSpPr/>
          <p:nvPr/>
        </p:nvSpPr>
        <p:spPr>
          <a:xfrm>
            <a:off x="1175325" y="276192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veth</a:t>
            </a:r>
            <a:endParaRPr b="0" i="0" sz="700" u="none" cap="none" strike="noStrike">
              <a:solidFill>
                <a:srgbClr val="FFFFFF"/>
              </a:solidFill>
              <a:latin typeface="Proxima Nova"/>
              <a:ea typeface="Proxima Nova"/>
              <a:cs typeface="Proxima Nova"/>
              <a:sym typeface="Proxima Nova"/>
            </a:endParaRPr>
          </a:p>
        </p:txBody>
      </p:sp>
      <p:sp>
        <p:nvSpPr>
          <p:cNvPr id="1454" name="Google Shape;1454;p31"/>
          <p:cNvSpPr/>
          <p:nvPr/>
        </p:nvSpPr>
        <p:spPr>
          <a:xfrm>
            <a:off x="2927925" y="276192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veth</a:t>
            </a:r>
            <a:endParaRPr b="0" i="0" sz="700" u="none" cap="none" strike="noStrike">
              <a:solidFill>
                <a:srgbClr val="FFFFFF"/>
              </a:solidFill>
              <a:latin typeface="Proxima Nova"/>
              <a:ea typeface="Proxima Nova"/>
              <a:cs typeface="Proxima Nova"/>
              <a:sym typeface="Proxima Nova"/>
            </a:endParaRPr>
          </a:p>
        </p:txBody>
      </p:sp>
      <p:sp>
        <p:nvSpPr>
          <p:cNvPr id="1455" name="Google Shape;1455;p31"/>
          <p:cNvSpPr/>
          <p:nvPr/>
        </p:nvSpPr>
        <p:spPr>
          <a:xfrm>
            <a:off x="1175325" y="3410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tun0</a:t>
            </a:r>
            <a:endParaRPr b="1" i="0" sz="700" u="none" cap="none" strike="noStrike">
              <a:solidFill>
                <a:srgbClr val="FFFFFF"/>
              </a:solidFill>
              <a:latin typeface="Proxima Nova"/>
              <a:ea typeface="Proxima Nova"/>
              <a:cs typeface="Proxima Nova"/>
              <a:sym typeface="Proxima Nova"/>
            </a:endParaRPr>
          </a:p>
        </p:txBody>
      </p:sp>
      <p:cxnSp>
        <p:nvCxnSpPr>
          <p:cNvPr id="1456" name="Google Shape;1456;p31"/>
          <p:cNvCxnSpPr>
            <a:stCxn id="1446" idx="2"/>
            <a:endCxn id="1453" idx="0"/>
          </p:cNvCxnSpPr>
          <p:nvPr/>
        </p:nvCxnSpPr>
        <p:spPr>
          <a:xfrm>
            <a:off x="1399425" y="2471875"/>
            <a:ext cx="0" cy="290100"/>
          </a:xfrm>
          <a:prstGeom prst="straightConnector1">
            <a:avLst/>
          </a:prstGeom>
          <a:noFill/>
          <a:ln cap="flat" cmpd="sng" w="19050">
            <a:solidFill>
              <a:srgbClr val="212121"/>
            </a:solidFill>
            <a:prstDash val="solid"/>
            <a:round/>
            <a:headEnd len="sm" w="sm" type="none"/>
            <a:tailEnd len="sm" w="sm" type="none"/>
          </a:ln>
        </p:spPr>
      </p:cxnSp>
      <p:cxnSp>
        <p:nvCxnSpPr>
          <p:cNvPr id="1457" name="Google Shape;1457;p31"/>
          <p:cNvCxnSpPr>
            <a:stCxn id="1451" idx="2"/>
            <a:endCxn id="1454" idx="0"/>
          </p:cNvCxnSpPr>
          <p:nvPr/>
        </p:nvCxnSpPr>
        <p:spPr>
          <a:xfrm>
            <a:off x="3152025" y="2471875"/>
            <a:ext cx="0" cy="290100"/>
          </a:xfrm>
          <a:prstGeom prst="straightConnector1">
            <a:avLst/>
          </a:prstGeom>
          <a:noFill/>
          <a:ln cap="flat" cmpd="sng" w="19050">
            <a:solidFill>
              <a:srgbClr val="212121"/>
            </a:solidFill>
            <a:prstDash val="solid"/>
            <a:round/>
            <a:headEnd len="sm" w="sm" type="none"/>
            <a:tailEnd len="sm" w="sm" type="none"/>
          </a:ln>
        </p:spPr>
      </p:cxnSp>
      <p:sp>
        <p:nvSpPr>
          <p:cNvPr id="1458" name="Google Shape;1458;p31"/>
          <p:cNvSpPr/>
          <p:nvPr/>
        </p:nvSpPr>
        <p:spPr>
          <a:xfrm>
            <a:off x="1060275" y="3855925"/>
            <a:ext cx="678300" cy="256800"/>
          </a:xfrm>
          <a:prstGeom prst="rect">
            <a:avLst/>
          </a:prstGeom>
          <a:solidFill>
            <a:srgbClr val="165D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iptables</a:t>
            </a:r>
            <a:endParaRPr b="0" i="0" sz="700" u="none" cap="none" strike="noStrike">
              <a:solidFill>
                <a:srgbClr val="FFFFFF"/>
              </a:solidFill>
              <a:latin typeface="Proxima Nova"/>
              <a:ea typeface="Proxima Nova"/>
              <a:cs typeface="Proxima Nova"/>
              <a:sym typeface="Proxima Nova"/>
            </a:endParaRPr>
          </a:p>
        </p:txBody>
      </p:sp>
      <p:sp>
        <p:nvSpPr>
          <p:cNvPr id="1459" name="Google Shape;1459;p31"/>
          <p:cNvSpPr/>
          <p:nvPr/>
        </p:nvSpPr>
        <p:spPr>
          <a:xfrm>
            <a:off x="2067975" y="4413875"/>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eth0</a:t>
            </a:r>
            <a:endParaRPr b="0" i="0" sz="700" u="none" cap="none" strike="noStrike">
              <a:solidFill>
                <a:srgbClr val="FFFFFF"/>
              </a:solidFill>
              <a:latin typeface="Proxima Nova"/>
              <a:ea typeface="Proxima Nova"/>
              <a:cs typeface="Proxima Nova"/>
              <a:sym typeface="Proxima Nova"/>
            </a:endParaRPr>
          </a:p>
        </p:txBody>
      </p:sp>
      <p:sp>
        <p:nvSpPr>
          <p:cNvPr id="1460" name="Google Shape;1460;p31"/>
          <p:cNvSpPr/>
          <p:nvPr/>
        </p:nvSpPr>
        <p:spPr>
          <a:xfrm>
            <a:off x="2930650" y="3410200"/>
            <a:ext cx="448200" cy="2568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Proxima Nova"/>
                <a:ea typeface="Proxima Nova"/>
                <a:cs typeface="Proxima Nova"/>
                <a:sym typeface="Proxima Nova"/>
              </a:rPr>
              <a:t>vxlan</a:t>
            </a:r>
            <a:endParaRPr b="1" i="0" sz="700" u="none" cap="none" strike="noStrike">
              <a:solidFill>
                <a:srgbClr val="FFFFFF"/>
              </a:solidFill>
              <a:latin typeface="Proxima Nova"/>
              <a:ea typeface="Proxima Nova"/>
              <a:cs typeface="Proxima Nova"/>
              <a:sym typeface="Proxima Nova"/>
            </a:endParaRPr>
          </a:p>
        </p:txBody>
      </p:sp>
      <p:cxnSp>
        <p:nvCxnSpPr>
          <p:cNvPr id="1461" name="Google Shape;1461;p31"/>
          <p:cNvCxnSpPr>
            <a:stCxn id="1460" idx="2"/>
            <a:endCxn id="1459" idx="0"/>
          </p:cNvCxnSpPr>
          <p:nvPr/>
        </p:nvCxnSpPr>
        <p:spPr>
          <a:xfrm rot="5400000">
            <a:off x="2349850" y="3609100"/>
            <a:ext cx="747000" cy="862800"/>
          </a:xfrm>
          <a:prstGeom prst="bentConnector3">
            <a:avLst>
              <a:gd fmla="val 49992" name="adj1"/>
            </a:avLst>
          </a:prstGeom>
          <a:noFill/>
          <a:ln cap="flat" cmpd="sng" w="9525">
            <a:solidFill>
              <a:srgbClr val="595959"/>
            </a:solidFill>
            <a:prstDash val="dot"/>
            <a:round/>
            <a:headEnd len="sm" w="sm" type="none"/>
            <a:tailEnd len="sm" w="sm" type="none"/>
          </a:ln>
        </p:spPr>
      </p:cxnSp>
      <p:cxnSp>
        <p:nvCxnSpPr>
          <p:cNvPr id="1462" name="Google Shape;1462;p31"/>
          <p:cNvCxnSpPr>
            <a:stCxn id="1455" idx="2"/>
            <a:endCxn id="1458" idx="0"/>
          </p:cNvCxnSpPr>
          <p:nvPr/>
        </p:nvCxnSpPr>
        <p:spPr>
          <a:xfrm flipH="1" rot="-5400000">
            <a:off x="1305225" y="3761200"/>
            <a:ext cx="189000" cy="600"/>
          </a:xfrm>
          <a:prstGeom prst="bentConnector3">
            <a:avLst>
              <a:gd fmla="val 49980" name="adj1"/>
            </a:avLst>
          </a:prstGeom>
          <a:noFill/>
          <a:ln cap="flat" cmpd="sng" w="9525">
            <a:solidFill>
              <a:srgbClr val="595959"/>
            </a:solidFill>
            <a:prstDash val="solid"/>
            <a:round/>
            <a:headEnd len="sm" w="sm" type="none"/>
            <a:tailEnd len="sm" w="sm" type="none"/>
          </a:ln>
        </p:spPr>
      </p:cxnSp>
      <p:cxnSp>
        <p:nvCxnSpPr>
          <p:cNvPr id="1463" name="Google Shape;1463;p31"/>
          <p:cNvCxnSpPr>
            <a:stCxn id="1458" idx="2"/>
            <a:endCxn id="1459" idx="0"/>
          </p:cNvCxnSpPr>
          <p:nvPr/>
        </p:nvCxnSpPr>
        <p:spPr>
          <a:xfrm flipH="1" rot="-5400000">
            <a:off x="1695075" y="3817075"/>
            <a:ext cx="301200" cy="892500"/>
          </a:xfrm>
          <a:prstGeom prst="bentConnector3">
            <a:avLst>
              <a:gd fmla="val 49992" name="adj1"/>
            </a:avLst>
          </a:prstGeom>
          <a:noFill/>
          <a:ln cap="flat" cmpd="sng" w="9525">
            <a:solidFill>
              <a:srgbClr val="595959"/>
            </a:solidFill>
            <a:prstDash val="solid"/>
            <a:round/>
            <a:headEnd len="sm" w="sm" type="none"/>
            <a:tailEnd len="sm" w="sm" type="none"/>
          </a:ln>
        </p:spPr>
      </p:cxnSp>
      <p:cxnSp>
        <p:nvCxnSpPr>
          <p:cNvPr id="1464" name="Google Shape;1464;p31"/>
          <p:cNvCxnSpPr>
            <a:stCxn id="1459" idx="2"/>
            <a:endCxn id="1415" idx="1"/>
          </p:cNvCxnSpPr>
          <p:nvPr/>
        </p:nvCxnSpPr>
        <p:spPr>
          <a:xfrm rot="-5400000">
            <a:off x="3218175" y="2142275"/>
            <a:ext cx="1602300" cy="3454500"/>
          </a:xfrm>
          <a:prstGeom prst="bentConnector4">
            <a:avLst>
              <a:gd fmla="val -14861" name="adj1"/>
              <a:gd fmla="val 53042" name="adj2"/>
            </a:avLst>
          </a:prstGeom>
          <a:noFill/>
          <a:ln cap="flat" cmpd="sng" w="9525">
            <a:solidFill>
              <a:srgbClr val="595959"/>
            </a:solidFill>
            <a:prstDash val="solid"/>
            <a:round/>
            <a:headEnd len="sm" w="sm" type="none"/>
            <a:tailEnd len="sm" w="sm" type="none"/>
          </a:ln>
        </p:spPr>
      </p:cxnSp>
      <p:sp>
        <p:nvSpPr>
          <p:cNvPr id="1465" name="Google Shape;1465;p31"/>
          <p:cNvSpPr txBox="1"/>
          <p:nvPr/>
        </p:nvSpPr>
        <p:spPr>
          <a:xfrm>
            <a:off x="2341150" y="4120025"/>
            <a:ext cx="1037700" cy="510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NODE</a:t>
            </a:r>
            <a:br>
              <a:rPr b="1" i="0" lang="en" sz="1000" u="none" cap="none" strike="noStrike">
                <a:solidFill>
                  <a:schemeClr val="dk1"/>
                </a:solidFill>
                <a:latin typeface="Proxima Nova"/>
                <a:ea typeface="Proxima Nova"/>
                <a:cs typeface="Proxima Nova"/>
                <a:sym typeface="Proxima Nova"/>
              </a:rPr>
            </a:br>
            <a:r>
              <a:rPr b="0" i="0" lang="en" sz="900" u="none" cap="none" strike="noStrike">
                <a:solidFill>
                  <a:schemeClr val="dk1"/>
                </a:solidFill>
                <a:latin typeface="Proxima Nova"/>
                <a:ea typeface="Proxima Nova"/>
                <a:cs typeface="Proxima Nova"/>
                <a:sym typeface="Proxima Nova"/>
              </a:rPr>
              <a:t>172.16.1.10</a:t>
            </a:r>
            <a:endParaRPr b="0" i="0" sz="1400" u="none" cap="none" strike="noStrike">
              <a:solidFill>
                <a:srgbClr val="000000"/>
              </a:solidFill>
              <a:latin typeface="Arial"/>
              <a:ea typeface="Arial"/>
              <a:cs typeface="Arial"/>
              <a:sym typeface="Arial"/>
            </a:endParaRPr>
          </a:p>
        </p:txBody>
      </p:sp>
      <p:sp>
        <p:nvSpPr>
          <p:cNvPr id="1466" name="Google Shape;1466;p31"/>
          <p:cNvSpPr txBox="1"/>
          <p:nvPr/>
        </p:nvSpPr>
        <p:spPr>
          <a:xfrm>
            <a:off x="9842075" y="4120025"/>
            <a:ext cx="1037700" cy="510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chemeClr val="dk1"/>
                </a:solidFill>
                <a:latin typeface="Proxima Nova"/>
                <a:ea typeface="Proxima Nova"/>
                <a:cs typeface="Proxima Nova"/>
                <a:sym typeface="Proxima Nova"/>
              </a:rPr>
              <a:t>NODE</a:t>
            </a:r>
            <a:br>
              <a:rPr b="1" i="0" lang="en" sz="1000" u="none" cap="none" strike="noStrike">
                <a:solidFill>
                  <a:schemeClr val="dk1"/>
                </a:solidFill>
                <a:latin typeface="Proxima Nova"/>
                <a:ea typeface="Proxima Nova"/>
                <a:cs typeface="Proxima Nova"/>
                <a:sym typeface="Proxima Nova"/>
              </a:rPr>
            </a:br>
            <a:r>
              <a:rPr b="0" i="0" lang="en" sz="900" u="none" cap="none" strike="noStrike">
                <a:solidFill>
                  <a:schemeClr val="dk1"/>
                </a:solidFill>
                <a:latin typeface="Proxima Nova"/>
                <a:ea typeface="Proxima Nova"/>
                <a:cs typeface="Proxima Nova"/>
                <a:sym typeface="Proxima Nova"/>
              </a:rPr>
              <a:t>172.16.1.20</a:t>
            </a:r>
            <a:endParaRPr b="0" i="0" sz="1400" u="none" cap="none" strike="noStrike">
              <a:solidFill>
                <a:srgbClr val="000000"/>
              </a:solidFill>
              <a:latin typeface="Arial"/>
              <a:ea typeface="Arial"/>
              <a:cs typeface="Arial"/>
              <a:sym typeface="Arial"/>
            </a:endParaRPr>
          </a:p>
        </p:txBody>
      </p:sp>
      <p:sp>
        <p:nvSpPr>
          <p:cNvPr id="1467" name="Google Shape;1467;p31"/>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900"/>
              <a:buNone/>
            </a:pPr>
            <a:r>
              <a:rPr lang="en">
                <a:solidFill>
                  <a:srgbClr val="000000"/>
                </a:solidFill>
              </a:rPr>
              <a:t>Networking</a:t>
            </a:r>
            <a:endParaRPr>
              <a:solidFill>
                <a:srgbClr val="000000"/>
              </a:solidFill>
            </a:endParaRPr>
          </a:p>
        </p:txBody>
      </p:sp>
      <p:sp>
        <p:nvSpPr>
          <p:cNvPr id="1468" name="Google Shape;1468;p31"/>
          <p:cNvSpPr txBox="1"/>
          <p:nvPr/>
        </p:nvSpPr>
        <p:spPr>
          <a:xfrm>
            <a:off x="526550" y="643725"/>
            <a:ext cx="65595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Openshift SDN</a:t>
            </a:r>
            <a:endParaRPr b="0" i="0" sz="2800" u="none" cap="none" strike="noStrike">
              <a:solidFill>
                <a:srgbClr val="000000"/>
              </a:solidFill>
              <a:latin typeface="Red Hat Display"/>
              <a:ea typeface="Red Hat Display"/>
              <a:cs typeface="Red Hat Display"/>
              <a:sym typeface="Red Hat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gb241080f4e_0_0"/>
          <p:cNvSpPr txBox="1"/>
          <p:nvPr>
            <p:ph idx="1" type="subTitle"/>
          </p:nvPr>
        </p:nvSpPr>
        <p:spPr>
          <a:xfrm>
            <a:off x="597033" y="73921"/>
            <a:ext cx="6865200" cy="10884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Clr>
                <a:schemeClr val="dk1"/>
              </a:buClr>
              <a:buSzPts val="1500"/>
              <a:buFont typeface="Arial"/>
              <a:buNone/>
            </a:pPr>
            <a:r>
              <a:rPr lang="en"/>
              <a:t>The History of Containers</a:t>
            </a:r>
            <a:endParaRPr sz="1900">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
        <p:nvSpPr>
          <p:cNvPr id="1474" name="Google Shape;1474;gb241080f4e_0_0"/>
          <p:cNvSpPr txBox="1"/>
          <p:nvPr>
            <p:ph idx="12" type="sldNum"/>
          </p:nvPr>
        </p:nvSpPr>
        <p:spPr>
          <a:xfrm>
            <a:off x="109300" y="8226074"/>
            <a:ext cx="975600" cy="1917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1475" name="Google Shape;1475;gb241080f4e_0_0"/>
          <p:cNvSpPr txBox="1"/>
          <p:nvPr>
            <p:ph idx="2" type="subTitle"/>
          </p:nvPr>
        </p:nvSpPr>
        <p:spPr>
          <a:xfrm>
            <a:off x="1180067" y="8226067"/>
            <a:ext cx="10670100" cy="7464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Source:</a:t>
            </a:r>
            <a:endParaRPr/>
          </a:p>
          <a:p>
            <a:pPr indent="0" lvl="0" marL="0" rtl="0" algn="l">
              <a:lnSpc>
                <a:spcPct val="115000"/>
              </a:lnSpc>
              <a:spcBef>
                <a:spcPts val="0"/>
              </a:spcBef>
              <a:spcAft>
                <a:spcPts val="0"/>
              </a:spcAft>
              <a:buClr>
                <a:schemeClr val="dk1"/>
              </a:buClr>
              <a:buSzPts val="1100"/>
              <a:buFont typeface="Arial"/>
              <a:buNone/>
            </a:pPr>
            <a:r>
              <a:rPr lang="en"/>
              <a:t>Insert source data here</a:t>
            </a:r>
            <a:endParaRPr/>
          </a:p>
          <a:p>
            <a:pPr indent="0" lvl="0" marL="0" rtl="0" algn="l">
              <a:lnSpc>
                <a:spcPct val="115000"/>
              </a:lnSpc>
              <a:spcBef>
                <a:spcPts val="0"/>
              </a:spcBef>
              <a:spcAft>
                <a:spcPts val="0"/>
              </a:spcAft>
              <a:buClr>
                <a:schemeClr val="dk1"/>
              </a:buClr>
              <a:buSzPts val="1100"/>
              <a:buFont typeface="Arial"/>
              <a:buNone/>
            </a:pPr>
            <a:r>
              <a:rPr lang="en"/>
              <a:t>Insert source data here</a:t>
            </a:r>
            <a:endParaRPr/>
          </a:p>
          <a:p>
            <a:pPr indent="0" lvl="0" marL="0" rtl="0" algn="l">
              <a:lnSpc>
                <a:spcPct val="115000"/>
              </a:lnSpc>
              <a:spcBef>
                <a:spcPts val="0"/>
              </a:spcBef>
              <a:spcAft>
                <a:spcPts val="0"/>
              </a:spcAft>
              <a:buSzPts val="2100"/>
              <a:buNone/>
            </a:pPr>
            <a:r>
              <a:rPr lang="en"/>
              <a:t>Insert source data here</a:t>
            </a:r>
            <a:endParaRPr/>
          </a:p>
        </p:txBody>
      </p:sp>
      <p:sp>
        <p:nvSpPr>
          <p:cNvPr id="1476" name="Google Shape;1476;gb241080f4e_0_0"/>
          <p:cNvSpPr txBox="1"/>
          <p:nvPr>
            <p:ph idx="4" type="subTitle"/>
          </p:nvPr>
        </p:nvSpPr>
        <p:spPr>
          <a:xfrm>
            <a:off x="5175098" y="4216767"/>
            <a:ext cx="5246400" cy="298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100"/>
              <a:buNone/>
            </a:pPr>
            <a:r>
              <a:rPr lang="en" sz="5100"/>
              <a:t>Begin Exercise 3</a:t>
            </a:r>
            <a:endParaRPr sz="5100"/>
          </a:p>
        </p:txBody>
      </p:sp>
      <p:sp>
        <p:nvSpPr>
          <p:cNvPr id="1477" name="Google Shape;1477;gb241080f4e_0_0"/>
          <p:cNvSpPr/>
          <p:nvPr/>
        </p:nvSpPr>
        <p:spPr>
          <a:xfrm>
            <a:off x="4100225" y="3983900"/>
            <a:ext cx="92400" cy="298800"/>
          </a:xfrm>
          <a:prstGeom prst="rect">
            <a:avLst/>
          </a:prstGeom>
          <a:solidFill>
            <a:srgbClr val="EE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1478" name="Google Shape;1478;gb241080f4e_0_0"/>
          <p:cNvPicPr preferRelativeResize="0"/>
          <p:nvPr/>
        </p:nvPicPr>
        <p:blipFill rotWithShape="1">
          <a:blip r:embed="rId3">
            <a:alphaModFix/>
          </a:blip>
          <a:srcRect b="0" l="0" r="0" t="0"/>
          <a:stretch/>
        </p:blipFill>
        <p:spPr>
          <a:xfrm>
            <a:off x="3117715" y="1259215"/>
            <a:ext cx="2057400" cy="2057400"/>
          </a:xfrm>
          <a:prstGeom prst="rect">
            <a:avLst/>
          </a:prstGeom>
          <a:noFill/>
          <a:ln>
            <a:noFill/>
          </a:ln>
        </p:spPr>
      </p:pic>
      <p:pic>
        <p:nvPicPr>
          <p:cNvPr id="1479" name="Google Shape;1479;gb241080f4e_0_0"/>
          <p:cNvPicPr preferRelativeResize="0"/>
          <p:nvPr/>
        </p:nvPicPr>
        <p:blipFill rotWithShape="1">
          <a:blip r:embed="rId4">
            <a:alphaModFix/>
          </a:blip>
          <a:srcRect b="0" l="0" r="0" t="0"/>
          <a:stretch/>
        </p:blipFill>
        <p:spPr>
          <a:xfrm>
            <a:off x="3195415" y="1336925"/>
            <a:ext cx="1902000" cy="1902000"/>
          </a:xfrm>
          <a:prstGeom prst="ellipse">
            <a:avLst/>
          </a:prstGeom>
          <a:noFill/>
          <a:ln>
            <a:noFill/>
          </a:ln>
        </p:spPr>
      </p:pic>
      <p:pic>
        <p:nvPicPr>
          <p:cNvPr id="1480" name="Google Shape;1480;gb241080f4e_0_0"/>
          <p:cNvPicPr preferRelativeResize="0"/>
          <p:nvPr/>
        </p:nvPicPr>
        <p:blipFill rotWithShape="1">
          <a:blip r:embed="rId5">
            <a:alphaModFix/>
          </a:blip>
          <a:srcRect b="0" l="20767" r="20767" t="0"/>
          <a:stretch/>
        </p:blipFill>
        <p:spPr>
          <a:xfrm>
            <a:off x="97351" y="1829200"/>
            <a:ext cx="386950" cy="66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991" name="Google Shape;991;p4"/>
          <p:cNvSpPr txBox="1"/>
          <p:nvPr>
            <p:ph type="title"/>
          </p:nvPr>
        </p:nvSpPr>
        <p:spPr>
          <a:xfrm>
            <a:off x="1469800" y="2376461"/>
            <a:ext cx="6825000" cy="2105100"/>
          </a:xfrm>
          <a:prstGeom prst="rect">
            <a:avLst/>
          </a:prstGeom>
          <a:noFill/>
          <a:ln>
            <a:noFill/>
          </a:ln>
        </p:spPr>
        <p:txBody>
          <a:bodyPr anchorCtr="0" anchor="t" bIns="91425" lIns="438900"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Openshift Architecture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997" name="Google Shape;997;p5"/>
          <p:cNvSpPr/>
          <p:nvPr/>
        </p:nvSpPr>
        <p:spPr>
          <a:xfrm>
            <a:off x="1385162" y="2200766"/>
            <a:ext cx="8945100" cy="4373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
          <p:cNvSpPr txBox="1"/>
          <p:nvPr/>
        </p:nvSpPr>
        <p:spPr>
          <a:xfrm>
            <a:off x="4541975" y="2506491"/>
            <a:ext cx="2634300" cy="3099000"/>
          </a:xfrm>
          <a:prstGeom prst="rect">
            <a:avLst/>
          </a:prstGeom>
          <a:solidFill>
            <a:srgbClr val="999999"/>
          </a:solid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1" i="0" sz="700" u="none" cap="none" strike="noStrike">
              <a:solidFill>
                <a:srgbClr val="000000"/>
              </a:solidFill>
              <a:latin typeface="Overpass"/>
              <a:ea typeface="Overpass"/>
              <a:cs typeface="Overpass"/>
              <a:sym typeface="Overpass"/>
            </a:endParaRPr>
          </a:p>
        </p:txBody>
      </p:sp>
      <p:sp>
        <p:nvSpPr>
          <p:cNvPr id="999" name="Google Shape;999;p5"/>
          <p:cNvSpPr txBox="1"/>
          <p:nvPr/>
        </p:nvSpPr>
        <p:spPr>
          <a:xfrm>
            <a:off x="4453002" y="2418984"/>
            <a:ext cx="2634300" cy="3099000"/>
          </a:xfrm>
          <a:prstGeom prst="rect">
            <a:avLst/>
          </a:prstGeom>
          <a:solidFill>
            <a:srgbClr val="FFFFFF"/>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Overpass"/>
                <a:ea typeface="Overpass"/>
                <a:cs typeface="Overpass"/>
                <a:sym typeface="Overpass"/>
              </a:rPr>
              <a:t>WORKER</a:t>
            </a:r>
            <a:endParaRPr b="1" i="0" sz="700" u="none" cap="none" strike="noStrike">
              <a:solidFill>
                <a:srgbClr val="000000"/>
              </a:solidFill>
              <a:latin typeface="Overpass"/>
              <a:ea typeface="Overpass"/>
              <a:cs typeface="Overpass"/>
              <a:sym typeface="Overpass"/>
            </a:endParaRPr>
          </a:p>
        </p:txBody>
      </p:sp>
      <p:sp>
        <p:nvSpPr>
          <p:cNvPr id="1000" name="Google Shape;1000;p5"/>
          <p:cNvSpPr txBox="1"/>
          <p:nvPr/>
        </p:nvSpPr>
        <p:spPr>
          <a:xfrm>
            <a:off x="1887207" y="2593998"/>
            <a:ext cx="2362800" cy="3099000"/>
          </a:xfrm>
          <a:prstGeom prst="rect">
            <a:avLst/>
          </a:prstGeom>
          <a:solidFill>
            <a:srgbClr val="999999"/>
          </a:solidFill>
          <a:ln cap="flat" cmpd="sng" w="9525">
            <a:solidFill>
              <a:srgbClr val="CCCCCC"/>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1" i="0" sz="700" u="none" cap="none" strike="noStrike">
              <a:solidFill>
                <a:srgbClr val="000000"/>
              </a:solidFill>
              <a:latin typeface="Overpass"/>
              <a:ea typeface="Overpass"/>
              <a:cs typeface="Overpass"/>
              <a:sym typeface="Overpass"/>
            </a:endParaRPr>
          </a:p>
        </p:txBody>
      </p:sp>
      <p:sp>
        <p:nvSpPr>
          <p:cNvPr id="1001" name="Google Shape;1001;p5"/>
          <p:cNvSpPr txBox="1"/>
          <p:nvPr/>
        </p:nvSpPr>
        <p:spPr>
          <a:xfrm>
            <a:off x="1794301" y="2506479"/>
            <a:ext cx="2362800" cy="3099000"/>
          </a:xfrm>
          <a:prstGeom prst="rect">
            <a:avLst/>
          </a:prstGeom>
          <a:solidFill>
            <a:srgbClr val="999999"/>
          </a:solid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1" i="0" sz="700" u="none" cap="none" strike="noStrike">
              <a:solidFill>
                <a:srgbClr val="000000"/>
              </a:solidFill>
              <a:latin typeface="Overpass"/>
              <a:ea typeface="Overpass"/>
              <a:cs typeface="Overpass"/>
              <a:sym typeface="Overpass"/>
            </a:endParaRPr>
          </a:p>
        </p:txBody>
      </p:sp>
      <p:sp>
        <p:nvSpPr>
          <p:cNvPr id="1002" name="Google Shape;1002;p5"/>
          <p:cNvSpPr txBox="1"/>
          <p:nvPr/>
        </p:nvSpPr>
        <p:spPr>
          <a:xfrm>
            <a:off x="1697388" y="2418960"/>
            <a:ext cx="2362800" cy="3099000"/>
          </a:xfrm>
          <a:prstGeom prst="rect">
            <a:avLst/>
          </a:prstGeom>
          <a:solidFill>
            <a:srgbClr val="FFFFFF"/>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Overpass"/>
                <a:ea typeface="Overpass"/>
                <a:cs typeface="Overpass"/>
                <a:sym typeface="Overpass"/>
              </a:rPr>
              <a:t>MASTER</a:t>
            </a:r>
            <a:endParaRPr b="1" i="0" sz="700" u="none" cap="none" strike="noStrike">
              <a:solidFill>
                <a:srgbClr val="000000"/>
              </a:solidFill>
              <a:latin typeface="Overpass"/>
              <a:ea typeface="Overpass"/>
              <a:cs typeface="Overpass"/>
              <a:sym typeface="Overpass"/>
            </a:endParaRPr>
          </a:p>
        </p:txBody>
      </p:sp>
      <p:sp>
        <p:nvSpPr>
          <p:cNvPr id="1003" name="Google Shape;1003;p5"/>
          <p:cNvSpPr/>
          <p:nvPr/>
        </p:nvSpPr>
        <p:spPr>
          <a:xfrm>
            <a:off x="1697388" y="5812269"/>
            <a:ext cx="8367000" cy="533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
          <p:cNvSpPr txBox="1"/>
          <p:nvPr/>
        </p:nvSpPr>
        <p:spPr>
          <a:xfrm>
            <a:off x="2535080" y="2537526"/>
            <a:ext cx="1398600" cy="570600"/>
          </a:xfrm>
          <a:prstGeom prst="rect">
            <a:avLst/>
          </a:prstGeom>
          <a:solidFill>
            <a:srgbClr val="4891D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OpenShift Services</a:t>
            </a:r>
            <a:endParaRPr b="1" i="0" sz="1100" u="none" cap="none" strike="noStrike">
              <a:solidFill>
                <a:srgbClr val="FFFFFF"/>
              </a:solidFill>
              <a:latin typeface="Overpass"/>
              <a:ea typeface="Overpass"/>
              <a:cs typeface="Overpass"/>
              <a:sym typeface="Overpass"/>
            </a:endParaRPr>
          </a:p>
        </p:txBody>
      </p:sp>
      <p:sp>
        <p:nvSpPr>
          <p:cNvPr id="1005" name="Google Shape;1005;p5"/>
          <p:cNvSpPr txBox="1"/>
          <p:nvPr/>
        </p:nvSpPr>
        <p:spPr>
          <a:xfrm>
            <a:off x="7326049" y="5906620"/>
            <a:ext cx="2634300" cy="357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3F9C35"/>
                </a:solidFill>
                <a:latin typeface="Overpass"/>
                <a:ea typeface="Overpass"/>
                <a:cs typeface="Overpass"/>
                <a:sym typeface="Overpass"/>
              </a:rPr>
              <a:t>STORAGE</a:t>
            </a:r>
            <a:endParaRPr b="1" i="0" sz="1100" u="none" cap="none" strike="noStrike">
              <a:solidFill>
                <a:srgbClr val="3F9C35"/>
              </a:solidFill>
              <a:latin typeface="Overpass"/>
              <a:ea typeface="Overpass"/>
              <a:cs typeface="Overpass"/>
              <a:sym typeface="Overpass"/>
            </a:endParaRPr>
          </a:p>
        </p:txBody>
      </p:sp>
      <p:sp>
        <p:nvSpPr>
          <p:cNvPr id="1006" name="Google Shape;1006;p5"/>
          <p:cNvSpPr txBox="1"/>
          <p:nvPr/>
        </p:nvSpPr>
        <p:spPr>
          <a:xfrm>
            <a:off x="2535080" y="3759323"/>
            <a:ext cx="1398600" cy="570600"/>
          </a:xfrm>
          <a:prstGeom prst="rect">
            <a:avLst/>
          </a:prstGeom>
          <a:solidFill>
            <a:srgbClr val="4891D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Kubernetes</a:t>
            </a:r>
            <a:endParaRPr b="1" i="0" sz="1100" u="none" cap="none" strike="noStrike">
              <a:solidFill>
                <a:srgbClr val="FFFFFF"/>
              </a:solidFill>
              <a:latin typeface="Overpass"/>
              <a:ea typeface="Overpass"/>
              <a:cs typeface="Overpass"/>
              <a:sym typeface="Overpass"/>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services</a:t>
            </a:r>
            <a:endParaRPr b="1" i="0" sz="1100" u="none" cap="none" strike="noStrike">
              <a:solidFill>
                <a:srgbClr val="FFFFFF"/>
              </a:solidFill>
              <a:latin typeface="Overpass"/>
              <a:ea typeface="Overpass"/>
              <a:cs typeface="Overpass"/>
              <a:sym typeface="Overpass"/>
            </a:endParaRPr>
          </a:p>
        </p:txBody>
      </p:sp>
      <p:sp>
        <p:nvSpPr>
          <p:cNvPr id="1007" name="Google Shape;1007;p5"/>
          <p:cNvSpPr txBox="1"/>
          <p:nvPr/>
        </p:nvSpPr>
        <p:spPr>
          <a:xfrm>
            <a:off x="4917299" y="4771319"/>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rgbClr val="FFFFFF"/>
                </a:solidFill>
                <a:latin typeface="Overpass"/>
                <a:ea typeface="Overpass"/>
                <a:cs typeface="Overpass"/>
                <a:sym typeface="Overpass"/>
              </a:rPr>
              <a:t>Monitoring | Logging | Tuned SDN | DNS | Kubelet</a:t>
            </a:r>
            <a:endParaRPr b="0" i="0" sz="1100" u="none" cap="none" strike="noStrike">
              <a:solidFill>
                <a:srgbClr val="FFFFFF"/>
              </a:solidFill>
              <a:latin typeface="Overpass"/>
              <a:ea typeface="Overpass"/>
              <a:cs typeface="Overpass"/>
              <a:sym typeface="Overpass"/>
            </a:endParaRPr>
          </a:p>
        </p:txBody>
      </p:sp>
      <p:sp>
        <p:nvSpPr>
          <p:cNvPr id="1008" name="Google Shape;1008;p5"/>
          <p:cNvSpPr txBox="1"/>
          <p:nvPr/>
        </p:nvSpPr>
        <p:spPr>
          <a:xfrm>
            <a:off x="2535080" y="3147199"/>
            <a:ext cx="1398600" cy="570600"/>
          </a:xfrm>
          <a:prstGeom prst="rect">
            <a:avLst/>
          </a:prstGeom>
          <a:solidFill>
            <a:srgbClr val="4891D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Infrastructure</a:t>
            </a:r>
            <a:endParaRPr b="1" i="0" sz="1100" u="none" cap="none" strike="noStrike">
              <a:solidFill>
                <a:srgbClr val="FFFFFF"/>
              </a:solidFill>
              <a:latin typeface="Overpass"/>
              <a:ea typeface="Overpass"/>
              <a:cs typeface="Overpass"/>
              <a:sym typeface="Overpass"/>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services</a:t>
            </a:r>
            <a:endParaRPr b="1" i="0" sz="1100" u="none" cap="none" strike="noStrike">
              <a:solidFill>
                <a:srgbClr val="FFFFFF"/>
              </a:solidFill>
              <a:latin typeface="Overpass"/>
              <a:ea typeface="Overpass"/>
              <a:cs typeface="Overpass"/>
              <a:sym typeface="Overpass"/>
            </a:endParaRPr>
          </a:p>
        </p:txBody>
      </p:sp>
      <p:sp>
        <p:nvSpPr>
          <p:cNvPr id="1009" name="Google Shape;1009;p5"/>
          <p:cNvSpPr txBox="1"/>
          <p:nvPr/>
        </p:nvSpPr>
        <p:spPr>
          <a:xfrm>
            <a:off x="2535080" y="4371422"/>
            <a:ext cx="1398600" cy="567300"/>
          </a:xfrm>
          <a:prstGeom prst="rect">
            <a:avLst/>
          </a:prstGeom>
          <a:solidFill>
            <a:srgbClr val="4891D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Overpass"/>
                <a:ea typeface="Overpass"/>
                <a:cs typeface="Overpass"/>
                <a:sym typeface="Overpass"/>
              </a:rPr>
              <a:t>etcd</a:t>
            </a:r>
            <a:endParaRPr b="1" i="0" sz="1100" u="none" cap="none" strike="noStrike">
              <a:solidFill>
                <a:srgbClr val="FFFFFF"/>
              </a:solidFill>
              <a:latin typeface="Overpass"/>
              <a:ea typeface="Overpass"/>
              <a:cs typeface="Overpass"/>
              <a:sym typeface="Overpass"/>
            </a:endParaRPr>
          </a:p>
        </p:txBody>
      </p:sp>
      <p:sp>
        <p:nvSpPr>
          <p:cNvPr id="1010" name="Google Shape;1010;p5"/>
          <p:cNvSpPr txBox="1"/>
          <p:nvPr/>
        </p:nvSpPr>
        <p:spPr>
          <a:xfrm>
            <a:off x="4563578" y="5906620"/>
            <a:ext cx="2634300" cy="357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3F9C35"/>
                </a:solidFill>
                <a:latin typeface="Overpass"/>
                <a:ea typeface="Overpass"/>
                <a:cs typeface="Overpass"/>
                <a:sym typeface="Overpass"/>
              </a:rPr>
              <a:t>NETWORK</a:t>
            </a:r>
            <a:endParaRPr b="1" i="0" sz="1100" u="none" cap="none" strike="noStrike">
              <a:solidFill>
                <a:srgbClr val="3F9C35"/>
              </a:solidFill>
              <a:latin typeface="Overpass"/>
              <a:ea typeface="Overpass"/>
              <a:cs typeface="Overpass"/>
              <a:sym typeface="Overpass"/>
            </a:endParaRPr>
          </a:p>
        </p:txBody>
      </p:sp>
      <p:sp>
        <p:nvSpPr>
          <p:cNvPr id="1011" name="Google Shape;1011;p5"/>
          <p:cNvSpPr txBox="1"/>
          <p:nvPr/>
        </p:nvSpPr>
        <p:spPr>
          <a:xfrm>
            <a:off x="1801107" y="5906620"/>
            <a:ext cx="2634300" cy="357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3F9C35"/>
                </a:solidFill>
                <a:latin typeface="Overpass"/>
                <a:ea typeface="Overpass"/>
                <a:cs typeface="Overpass"/>
                <a:sym typeface="Overpass"/>
              </a:rPr>
              <a:t>COMPUTE</a:t>
            </a:r>
            <a:endParaRPr b="1" i="0" sz="1100" u="none" cap="none" strike="noStrike">
              <a:solidFill>
                <a:srgbClr val="3F9C35"/>
              </a:solidFill>
              <a:latin typeface="Overpass"/>
              <a:ea typeface="Overpass"/>
              <a:cs typeface="Overpass"/>
              <a:sym typeface="Overpass"/>
            </a:endParaRPr>
          </a:p>
        </p:txBody>
      </p:sp>
      <p:sp>
        <p:nvSpPr>
          <p:cNvPr id="1012" name="Google Shape;1012;p5"/>
          <p:cNvSpPr/>
          <p:nvPr/>
        </p:nvSpPr>
        <p:spPr>
          <a:xfrm>
            <a:off x="1858869" y="2539500"/>
            <a:ext cx="675900" cy="5673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3" name="Google Shape;1013;p5"/>
          <p:cNvPicPr preferRelativeResize="0"/>
          <p:nvPr/>
        </p:nvPicPr>
        <p:blipFill rotWithShape="1">
          <a:blip r:embed="rId3">
            <a:alphaModFix/>
          </a:blip>
          <a:srcRect b="0" l="0" r="0" t="0"/>
          <a:stretch/>
        </p:blipFill>
        <p:spPr>
          <a:xfrm>
            <a:off x="2047625" y="2699204"/>
            <a:ext cx="298709" cy="251200"/>
          </a:xfrm>
          <a:prstGeom prst="rect">
            <a:avLst/>
          </a:prstGeom>
          <a:noFill/>
          <a:ln>
            <a:noFill/>
          </a:ln>
        </p:spPr>
      </p:pic>
      <p:sp>
        <p:nvSpPr>
          <p:cNvPr id="1014" name="Google Shape;1014;p5"/>
          <p:cNvSpPr/>
          <p:nvPr/>
        </p:nvSpPr>
        <p:spPr>
          <a:xfrm>
            <a:off x="1858869" y="3147189"/>
            <a:ext cx="675900" cy="5706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
          <p:cNvSpPr/>
          <p:nvPr/>
        </p:nvSpPr>
        <p:spPr>
          <a:xfrm>
            <a:off x="1858869" y="4371419"/>
            <a:ext cx="675900" cy="5673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6" name="Google Shape;1016;p5"/>
          <p:cNvPicPr preferRelativeResize="0"/>
          <p:nvPr/>
        </p:nvPicPr>
        <p:blipFill rotWithShape="1">
          <a:blip r:embed="rId4">
            <a:alphaModFix/>
          </a:blip>
          <a:srcRect b="0" l="0" r="0" t="0"/>
          <a:stretch/>
        </p:blipFill>
        <p:spPr>
          <a:xfrm>
            <a:off x="2040155" y="4520353"/>
            <a:ext cx="313646" cy="231023"/>
          </a:xfrm>
          <a:prstGeom prst="rect">
            <a:avLst/>
          </a:prstGeom>
          <a:noFill/>
          <a:ln>
            <a:noFill/>
          </a:ln>
        </p:spPr>
      </p:pic>
      <p:sp>
        <p:nvSpPr>
          <p:cNvPr id="1017" name="Google Shape;1017;p5"/>
          <p:cNvSpPr/>
          <p:nvPr/>
        </p:nvSpPr>
        <p:spPr>
          <a:xfrm>
            <a:off x="1858869" y="3759321"/>
            <a:ext cx="675900" cy="570600"/>
          </a:xfrm>
          <a:prstGeom prst="rect">
            <a:avLst/>
          </a:prstGeom>
          <a:solidFill>
            <a:srgbClr val="489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8" name="Google Shape;1018;p5"/>
          <p:cNvPicPr preferRelativeResize="0"/>
          <p:nvPr/>
        </p:nvPicPr>
        <p:blipFill rotWithShape="1">
          <a:blip r:embed="rId5">
            <a:alphaModFix/>
          </a:blip>
          <a:srcRect b="0" l="0" r="0" t="0"/>
          <a:stretch/>
        </p:blipFill>
        <p:spPr>
          <a:xfrm>
            <a:off x="2047625" y="3903364"/>
            <a:ext cx="298708" cy="282523"/>
          </a:xfrm>
          <a:prstGeom prst="rect">
            <a:avLst/>
          </a:prstGeom>
          <a:noFill/>
          <a:ln>
            <a:noFill/>
          </a:ln>
        </p:spPr>
      </p:pic>
      <p:sp>
        <p:nvSpPr>
          <p:cNvPr id="1019" name="Google Shape;1019;p5"/>
          <p:cNvSpPr/>
          <p:nvPr/>
        </p:nvSpPr>
        <p:spPr>
          <a:xfrm>
            <a:off x="4593541" y="4770150"/>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
          <p:cNvSpPr txBox="1"/>
          <p:nvPr/>
        </p:nvSpPr>
        <p:spPr>
          <a:xfrm>
            <a:off x="4920688" y="3093144"/>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verpass"/>
                <a:ea typeface="Overpass"/>
                <a:cs typeface="Overpass"/>
                <a:sym typeface="Overpass"/>
              </a:rPr>
              <a:t>Registry</a:t>
            </a:r>
            <a:endParaRPr b="0" i="0" sz="1100" u="none" cap="none" strike="noStrike">
              <a:solidFill>
                <a:srgbClr val="FFFFFF"/>
              </a:solidFill>
              <a:latin typeface="Overpass"/>
              <a:ea typeface="Overpass"/>
              <a:cs typeface="Overpass"/>
              <a:sym typeface="Overpass"/>
            </a:endParaRPr>
          </a:p>
        </p:txBody>
      </p:sp>
      <p:sp>
        <p:nvSpPr>
          <p:cNvPr id="1021" name="Google Shape;1021;p5"/>
          <p:cNvSpPr/>
          <p:nvPr/>
        </p:nvSpPr>
        <p:spPr>
          <a:xfrm>
            <a:off x="4596092" y="3092587"/>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
          <p:cNvSpPr txBox="1"/>
          <p:nvPr/>
        </p:nvSpPr>
        <p:spPr>
          <a:xfrm>
            <a:off x="4917111" y="4211155"/>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verpass"/>
                <a:ea typeface="Overpass"/>
                <a:cs typeface="Overpass"/>
                <a:sym typeface="Overpass"/>
              </a:rPr>
              <a:t>Prometheus | Grafana Alertmanager</a:t>
            </a:r>
            <a:endParaRPr b="0" i="0" sz="1100" u="none" cap="none" strike="noStrike">
              <a:solidFill>
                <a:srgbClr val="FFFFFF"/>
              </a:solidFill>
              <a:latin typeface="Overpass"/>
              <a:ea typeface="Overpass"/>
              <a:cs typeface="Overpass"/>
              <a:sym typeface="Overpass"/>
            </a:endParaRPr>
          </a:p>
        </p:txBody>
      </p:sp>
      <p:sp>
        <p:nvSpPr>
          <p:cNvPr id="1023" name="Google Shape;1023;p5"/>
          <p:cNvSpPr/>
          <p:nvPr/>
        </p:nvSpPr>
        <p:spPr>
          <a:xfrm>
            <a:off x="4593705" y="4211155"/>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
          <p:cNvSpPr txBox="1"/>
          <p:nvPr/>
        </p:nvSpPr>
        <p:spPr>
          <a:xfrm>
            <a:off x="4920688" y="2534118"/>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verpass"/>
                <a:ea typeface="Overpass"/>
                <a:cs typeface="Overpass"/>
                <a:sym typeface="Overpass"/>
              </a:rPr>
              <a:t>Kibana | Elasticsearch</a:t>
            </a:r>
            <a:endParaRPr b="0" i="0" sz="1100" u="none" cap="none" strike="noStrike">
              <a:solidFill>
                <a:srgbClr val="FFFFFF"/>
              </a:solidFill>
              <a:latin typeface="Overpass"/>
              <a:ea typeface="Overpass"/>
              <a:cs typeface="Overpass"/>
              <a:sym typeface="Overpass"/>
            </a:endParaRPr>
          </a:p>
        </p:txBody>
      </p:sp>
      <p:sp>
        <p:nvSpPr>
          <p:cNvPr id="1025" name="Google Shape;1025;p5"/>
          <p:cNvSpPr/>
          <p:nvPr/>
        </p:nvSpPr>
        <p:spPr>
          <a:xfrm>
            <a:off x="4596092" y="2534788"/>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
          <p:cNvSpPr txBox="1"/>
          <p:nvPr/>
        </p:nvSpPr>
        <p:spPr>
          <a:xfrm>
            <a:off x="4919968" y="3652132"/>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verpass"/>
                <a:ea typeface="Overpass"/>
                <a:cs typeface="Overpass"/>
                <a:sym typeface="Overpass"/>
              </a:rPr>
              <a:t>Router</a:t>
            </a:r>
            <a:endParaRPr b="0" i="0" sz="1100" u="none" cap="none" strike="noStrike">
              <a:solidFill>
                <a:srgbClr val="FFFFFF"/>
              </a:solidFill>
              <a:latin typeface="Overpass"/>
              <a:ea typeface="Overpass"/>
              <a:cs typeface="Overpass"/>
              <a:sym typeface="Overpass"/>
            </a:endParaRPr>
          </a:p>
        </p:txBody>
      </p:sp>
      <p:sp>
        <p:nvSpPr>
          <p:cNvPr id="1027" name="Google Shape;1027;p5"/>
          <p:cNvSpPr/>
          <p:nvPr/>
        </p:nvSpPr>
        <p:spPr>
          <a:xfrm>
            <a:off x="4596562" y="3652132"/>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
          <p:cNvSpPr txBox="1"/>
          <p:nvPr/>
        </p:nvSpPr>
        <p:spPr>
          <a:xfrm>
            <a:off x="7557641" y="2506483"/>
            <a:ext cx="2634300" cy="3099000"/>
          </a:xfrm>
          <a:prstGeom prst="rect">
            <a:avLst/>
          </a:prstGeom>
          <a:solidFill>
            <a:srgbClr val="999999"/>
          </a:solid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1" i="0" sz="700" u="none" cap="none" strike="noStrike">
              <a:solidFill>
                <a:srgbClr val="000000"/>
              </a:solidFill>
              <a:latin typeface="Overpass"/>
              <a:ea typeface="Overpass"/>
              <a:cs typeface="Overpass"/>
              <a:sym typeface="Overpass"/>
            </a:endParaRPr>
          </a:p>
        </p:txBody>
      </p:sp>
      <p:sp>
        <p:nvSpPr>
          <p:cNvPr id="1029" name="Google Shape;1029;p5"/>
          <p:cNvSpPr txBox="1"/>
          <p:nvPr/>
        </p:nvSpPr>
        <p:spPr>
          <a:xfrm>
            <a:off x="7468669" y="2418975"/>
            <a:ext cx="2634300" cy="3099000"/>
          </a:xfrm>
          <a:prstGeom prst="rect">
            <a:avLst/>
          </a:prstGeom>
          <a:solidFill>
            <a:srgbClr val="FFFFFF"/>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Overpass"/>
                <a:ea typeface="Overpass"/>
                <a:cs typeface="Overpass"/>
                <a:sym typeface="Overpass"/>
              </a:rPr>
              <a:t>WORKER</a:t>
            </a:r>
            <a:endParaRPr b="1" i="0" sz="700" u="none" cap="none" strike="noStrike">
              <a:solidFill>
                <a:srgbClr val="000000"/>
              </a:solidFill>
              <a:latin typeface="Overpass"/>
              <a:ea typeface="Overpass"/>
              <a:cs typeface="Overpass"/>
              <a:sym typeface="Overpass"/>
            </a:endParaRPr>
          </a:p>
        </p:txBody>
      </p:sp>
      <p:sp>
        <p:nvSpPr>
          <p:cNvPr id="1030" name="Google Shape;1030;p5"/>
          <p:cNvSpPr txBox="1"/>
          <p:nvPr/>
        </p:nvSpPr>
        <p:spPr>
          <a:xfrm>
            <a:off x="7932966" y="4771310"/>
            <a:ext cx="2029800" cy="516000"/>
          </a:xfrm>
          <a:prstGeom prst="rect">
            <a:avLst/>
          </a:prstGeom>
          <a:solidFill>
            <a:srgbClr val="3F9C35"/>
          </a:solid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rgbClr val="FFFFFF"/>
                </a:solidFill>
                <a:latin typeface="Overpass"/>
                <a:ea typeface="Overpass"/>
                <a:cs typeface="Overpass"/>
                <a:sym typeface="Overpass"/>
              </a:rPr>
              <a:t>Monitoring | Logging | Tuned SDN | DNS | Kubelet</a:t>
            </a:r>
            <a:endParaRPr b="0" i="0" sz="1100" u="none" cap="none" strike="noStrike">
              <a:solidFill>
                <a:srgbClr val="FFFFFF"/>
              </a:solidFill>
              <a:latin typeface="Overpass"/>
              <a:ea typeface="Overpass"/>
              <a:cs typeface="Overpass"/>
              <a:sym typeface="Overpass"/>
            </a:endParaRPr>
          </a:p>
        </p:txBody>
      </p:sp>
      <p:sp>
        <p:nvSpPr>
          <p:cNvPr id="1031" name="Google Shape;1031;p5"/>
          <p:cNvSpPr/>
          <p:nvPr/>
        </p:nvSpPr>
        <p:spPr>
          <a:xfrm>
            <a:off x="7609208" y="4770141"/>
            <a:ext cx="323100" cy="516000"/>
          </a:xfrm>
          <a:prstGeom prst="rect">
            <a:avLst/>
          </a:prstGeom>
          <a:solidFill>
            <a:srgbClr val="3F9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
          <p:cNvSpPr txBox="1"/>
          <p:nvPr/>
        </p:nvSpPr>
        <p:spPr>
          <a:xfrm>
            <a:off x="7936355" y="3093135"/>
            <a:ext cx="2029800" cy="516000"/>
          </a:xfrm>
          <a:prstGeom prst="rect">
            <a:avLst/>
          </a:prstGeom>
          <a:solidFill>
            <a:srgbClr val="3B008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lt1"/>
                </a:solidFill>
                <a:latin typeface="Overpass"/>
                <a:ea typeface="Overpass"/>
                <a:cs typeface="Overpass"/>
                <a:sym typeface="Overpass"/>
              </a:rPr>
              <a:t>Application</a:t>
            </a:r>
            <a:endParaRPr b="0" i="0" sz="1100" u="none" cap="none" strike="noStrike">
              <a:solidFill>
                <a:srgbClr val="FFFFFF"/>
              </a:solidFill>
              <a:latin typeface="Overpass"/>
              <a:ea typeface="Overpass"/>
              <a:cs typeface="Overpass"/>
              <a:sym typeface="Overpass"/>
            </a:endParaRPr>
          </a:p>
        </p:txBody>
      </p:sp>
      <p:sp>
        <p:nvSpPr>
          <p:cNvPr id="1033" name="Google Shape;1033;p5"/>
          <p:cNvSpPr/>
          <p:nvPr/>
        </p:nvSpPr>
        <p:spPr>
          <a:xfrm>
            <a:off x="7611758" y="3092578"/>
            <a:ext cx="323100" cy="516000"/>
          </a:xfrm>
          <a:prstGeom prst="rect">
            <a:avLst/>
          </a:prstGeom>
          <a:solidFill>
            <a:srgbClr val="3B00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
          <p:cNvSpPr txBox="1"/>
          <p:nvPr/>
        </p:nvSpPr>
        <p:spPr>
          <a:xfrm>
            <a:off x="7932777" y="4211146"/>
            <a:ext cx="2029800" cy="516000"/>
          </a:xfrm>
          <a:prstGeom prst="rect">
            <a:avLst/>
          </a:prstGeom>
          <a:solidFill>
            <a:srgbClr val="3B008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verpass"/>
                <a:ea typeface="Overpass"/>
                <a:cs typeface="Overpass"/>
                <a:sym typeface="Overpass"/>
              </a:rPr>
              <a:t>Application</a:t>
            </a:r>
            <a:endParaRPr b="0" i="0" sz="1100" u="none" cap="none" strike="noStrike">
              <a:solidFill>
                <a:srgbClr val="FFFFFF"/>
              </a:solidFill>
              <a:latin typeface="Overpass"/>
              <a:ea typeface="Overpass"/>
              <a:cs typeface="Overpass"/>
              <a:sym typeface="Overpass"/>
            </a:endParaRPr>
          </a:p>
        </p:txBody>
      </p:sp>
      <p:sp>
        <p:nvSpPr>
          <p:cNvPr id="1035" name="Google Shape;1035;p5"/>
          <p:cNvSpPr/>
          <p:nvPr/>
        </p:nvSpPr>
        <p:spPr>
          <a:xfrm>
            <a:off x="7609372" y="4211146"/>
            <a:ext cx="323100" cy="516000"/>
          </a:xfrm>
          <a:prstGeom prst="rect">
            <a:avLst/>
          </a:prstGeom>
          <a:solidFill>
            <a:srgbClr val="3B00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
          <p:cNvSpPr txBox="1"/>
          <p:nvPr/>
        </p:nvSpPr>
        <p:spPr>
          <a:xfrm>
            <a:off x="7936355" y="2534109"/>
            <a:ext cx="2029800" cy="516000"/>
          </a:xfrm>
          <a:prstGeom prst="rect">
            <a:avLst/>
          </a:prstGeom>
          <a:solidFill>
            <a:srgbClr val="3B008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lt1"/>
                </a:solidFill>
                <a:latin typeface="Overpass"/>
                <a:ea typeface="Overpass"/>
                <a:cs typeface="Overpass"/>
                <a:sym typeface="Overpass"/>
              </a:rPr>
              <a:t>Application</a:t>
            </a:r>
            <a:endParaRPr b="0" i="0" sz="1100" u="none" cap="none" strike="noStrike">
              <a:solidFill>
                <a:srgbClr val="FFFFFF"/>
              </a:solidFill>
              <a:latin typeface="Overpass"/>
              <a:ea typeface="Overpass"/>
              <a:cs typeface="Overpass"/>
              <a:sym typeface="Overpass"/>
            </a:endParaRPr>
          </a:p>
        </p:txBody>
      </p:sp>
      <p:sp>
        <p:nvSpPr>
          <p:cNvPr id="1037" name="Google Shape;1037;p5"/>
          <p:cNvSpPr/>
          <p:nvPr/>
        </p:nvSpPr>
        <p:spPr>
          <a:xfrm>
            <a:off x="7611758" y="2534779"/>
            <a:ext cx="323100" cy="516000"/>
          </a:xfrm>
          <a:prstGeom prst="rect">
            <a:avLst/>
          </a:prstGeom>
          <a:solidFill>
            <a:srgbClr val="3B00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
          <p:cNvSpPr txBox="1"/>
          <p:nvPr/>
        </p:nvSpPr>
        <p:spPr>
          <a:xfrm>
            <a:off x="7935634" y="3652123"/>
            <a:ext cx="2029800" cy="516000"/>
          </a:xfrm>
          <a:prstGeom prst="rect">
            <a:avLst/>
          </a:prstGeom>
          <a:solidFill>
            <a:srgbClr val="3B008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lt1"/>
                </a:solidFill>
                <a:latin typeface="Overpass"/>
                <a:ea typeface="Overpass"/>
                <a:cs typeface="Overpass"/>
                <a:sym typeface="Overpass"/>
              </a:rPr>
              <a:t>Application</a:t>
            </a:r>
            <a:endParaRPr b="0" i="0" sz="1100" u="none" cap="none" strike="noStrike">
              <a:solidFill>
                <a:srgbClr val="FFFFFF"/>
              </a:solidFill>
              <a:latin typeface="Overpass"/>
              <a:ea typeface="Overpass"/>
              <a:cs typeface="Overpass"/>
              <a:sym typeface="Overpass"/>
            </a:endParaRPr>
          </a:p>
        </p:txBody>
      </p:sp>
      <p:sp>
        <p:nvSpPr>
          <p:cNvPr id="1039" name="Google Shape;1039;p5"/>
          <p:cNvSpPr/>
          <p:nvPr/>
        </p:nvSpPr>
        <p:spPr>
          <a:xfrm>
            <a:off x="7612229" y="3652123"/>
            <a:ext cx="323100" cy="516000"/>
          </a:xfrm>
          <a:prstGeom prst="rect">
            <a:avLst/>
          </a:prstGeom>
          <a:solidFill>
            <a:srgbClr val="3B00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0" name="Google Shape;1040;p5"/>
          <p:cNvPicPr preferRelativeResize="0"/>
          <p:nvPr/>
        </p:nvPicPr>
        <p:blipFill rotWithShape="1">
          <a:blip r:embed="rId6">
            <a:alphaModFix/>
          </a:blip>
          <a:srcRect b="0" l="0" r="0" t="0"/>
          <a:stretch/>
        </p:blipFill>
        <p:spPr>
          <a:xfrm>
            <a:off x="4662900" y="2716660"/>
            <a:ext cx="190708" cy="154732"/>
          </a:xfrm>
          <a:prstGeom prst="rect">
            <a:avLst/>
          </a:prstGeom>
          <a:noFill/>
          <a:ln>
            <a:noFill/>
          </a:ln>
        </p:spPr>
      </p:pic>
      <p:pic>
        <p:nvPicPr>
          <p:cNvPr id="1041" name="Google Shape;1041;p5"/>
          <p:cNvPicPr preferRelativeResize="0"/>
          <p:nvPr/>
        </p:nvPicPr>
        <p:blipFill rotWithShape="1">
          <a:blip r:embed="rId6">
            <a:alphaModFix/>
          </a:blip>
          <a:srcRect b="0" l="0" r="0" t="0"/>
          <a:stretch/>
        </p:blipFill>
        <p:spPr>
          <a:xfrm>
            <a:off x="4659825" y="3273991"/>
            <a:ext cx="190708" cy="154732"/>
          </a:xfrm>
          <a:prstGeom prst="rect">
            <a:avLst/>
          </a:prstGeom>
          <a:noFill/>
          <a:ln>
            <a:noFill/>
          </a:ln>
        </p:spPr>
      </p:pic>
      <p:pic>
        <p:nvPicPr>
          <p:cNvPr id="1042" name="Google Shape;1042;p5"/>
          <p:cNvPicPr preferRelativeResize="0"/>
          <p:nvPr/>
        </p:nvPicPr>
        <p:blipFill rotWithShape="1">
          <a:blip r:embed="rId6">
            <a:alphaModFix/>
          </a:blip>
          <a:srcRect b="0" l="0" r="0" t="0"/>
          <a:stretch/>
        </p:blipFill>
        <p:spPr>
          <a:xfrm>
            <a:off x="4659825" y="3832393"/>
            <a:ext cx="190708" cy="154732"/>
          </a:xfrm>
          <a:prstGeom prst="rect">
            <a:avLst/>
          </a:prstGeom>
          <a:noFill/>
          <a:ln>
            <a:noFill/>
          </a:ln>
        </p:spPr>
      </p:pic>
      <p:pic>
        <p:nvPicPr>
          <p:cNvPr id="1043" name="Google Shape;1043;p5"/>
          <p:cNvPicPr preferRelativeResize="0"/>
          <p:nvPr/>
        </p:nvPicPr>
        <p:blipFill rotWithShape="1">
          <a:blip r:embed="rId6">
            <a:alphaModFix/>
          </a:blip>
          <a:srcRect b="0" l="0" r="0" t="0"/>
          <a:stretch/>
        </p:blipFill>
        <p:spPr>
          <a:xfrm>
            <a:off x="4662365" y="4391670"/>
            <a:ext cx="190708" cy="154732"/>
          </a:xfrm>
          <a:prstGeom prst="rect">
            <a:avLst/>
          </a:prstGeom>
          <a:noFill/>
          <a:ln>
            <a:noFill/>
          </a:ln>
        </p:spPr>
      </p:pic>
      <p:pic>
        <p:nvPicPr>
          <p:cNvPr id="1044" name="Google Shape;1044;p5"/>
          <p:cNvPicPr preferRelativeResize="0"/>
          <p:nvPr/>
        </p:nvPicPr>
        <p:blipFill rotWithShape="1">
          <a:blip r:embed="rId6">
            <a:alphaModFix/>
          </a:blip>
          <a:srcRect b="0" l="0" r="0" t="0"/>
          <a:stretch/>
        </p:blipFill>
        <p:spPr>
          <a:xfrm>
            <a:off x="4662365" y="4912732"/>
            <a:ext cx="190708" cy="154732"/>
          </a:xfrm>
          <a:prstGeom prst="rect">
            <a:avLst/>
          </a:prstGeom>
          <a:noFill/>
          <a:ln>
            <a:noFill/>
          </a:ln>
        </p:spPr>
      </p:pic>
      <p:pic>
        <p:nvPicPr>
          <p:cNvPr id="1045" name="Google Shape;1045;p5"/>
          <p:cNvPicPr preferRelativeResize="0"/>
          <p:nvPr/>
        </p:nvPicPr>
        <p:blipFill rotWithShape="1">
          <a:blip r:embed="rId6">
            <a:alphaModFix/>
          </a:blip>
          <a:srcRect b="0" l="0" r="0" t="0"/>
          <a:stretch/>
        </p:blipFill>
        <p:spPr>
          <a:xfrm>
            <a:off x="7678499" y="2714615"/>
            <a:ext cx="190708" cy="154732"/>
          </a:xfrm>
          <a:prstGeom prst="rect">
            <a:avLst/>
          </a:prstGeom>
          <a:noFill/>
          <a:ln>
            <a:noFill/>
          </a:ln>
        </p:spPr>
      </p:pic>
      <p:pic>
        <p:nvPicPr>
          <p:cNvPr id="1046" name="Google Shape;1046;p5"/>
          <p:cNvPicPr preferRelativeResize="0"/>
          <p:nvPr/>
        </p:nvPicPr>
        <p:blipFill rotWithShape="1">
          <a:blip r:embed="rId6">
            <a:alphaModFix/>
          </a:blip>
          <a:srcRect b="0" l="0" r="0" t="0"/>
          <a:stretch/>
        </p:blipFill>
        <p:spPr>
          <a:xfrm>
            <a:off x="7678499" y="3273963"/>
            <a:ext cx="190708" cy="154732"/>
          </a:xfrm>
          <a:prstGeom prst="rect">
            <a:avLst/>
          </a:prstGeom>
          <a:noFill/>
          <a:ln>
            <a:noFill/>
          </a:ln>
        </p:spPr>
      </p:pic>
      <p:pic>
        <p:nvPicPr>
          <p:cNvPr id="1047" name="Google Shape;1047;p5"/>
          <p:cNvPicPr preferRelativeResize="0"/>
          <p:nvPr/>
        </p:nvPicPr>
        <p:blipFill rotWithShape="1">
          <a:blip r:embed="rId6">
            <a:alphaModFix/>
          </a:blip>
          <a:srcRect b="0" l="0" r="0" t="0"/>
          <a:stretch/>
        </p:blipFill>
        <p:spPr>
          <a:xfrm>
            <a:off x="7678499" y="3832379"/>
            <a:ext cx="190708" cy="154732"/>
          </a:xfrm>
          <a:prstGeom prst="rect">
            <a:avLst/>
          </a:prstGeom>
          <a:noFill/>
          <a:ln>
            <a:noFill/>
          </a:ln>
        </p:spPr>
      </p:pic>
      <p:pic>
        <p:nvPicPr>
          <p:cNvPr id="1048" name="Google Shape;1048;p5"/>
          <p:cNvPicPr preferRelativeResize="0"/>
          <p:nvPr/>
        </p:nvPicPr>
        <p:blipFill rotWithShape="1">
          <a:blip r:embed="rId6">
            <a:alphaModFix/>
          </a:blip>
          <a:srcRect b="0" l="0" r="0" t="0"/>
          <a:stretch/>
        </p:blipFill>
        <p:spPr>
          <a:xfrm>
            <a:off x="7678499" y="4391642"/>
            <a:ext cx="190708" cy="154732"/>
          </a:xfrm>
          <a:prstGeom prst="rect">
            <a:avLst/>
          </a:prstGeom>
          <a:noFill/>
          <a:ln>
            <a:noFill/>
          </a:ln>
        </p:spPr>
      </p:pic>
      <p:pic>
        <p:nvPicPr>
          <p:cNvPr id="1049" name="Google Shape;1049;p5"/>
          <p:cNvPicPr preferRelativeResize="0"/>
          <p:nvPr/>
        </p:nvPicPr>
        <p:blipFill rotWithShape="1">
          <a:blip r:embed="rId6">
            <a:alphaModFix/>
          </a:blip>
          <a:srcRect b="0" l="0" r="0" t="0"/>
          <a:stretch/>
        </p:blipFill>
        <p:spPr>
          <a:xfrm>
            <a:off x="7678499" y="4912718"/>
            <a:ext cx="190708" cy="154732"/>
          </a:xfrm>
          <a:prstGeom prst="rect">
            <a:avLst/>
          </a:prstGeom>
          <a:noFill/>
          <a:ln>
            <a:noFill/>
          </a:ln>
        </p:spPr>
      </p:pic>
      <p:pic>
        <p:nvPicPr>
          <p:cNvPr id="1050" name="Google Shape;1050;p5"/>
          <p:cNvPicPr preferRelativeResize="0"/>
          <p:nvPr/>
        </p:nvPicPr>
        <p:blipFill rotWithShape="1">
          <a:blip r:embed="rId7">
            <a:alphaModFix/>
          </a:blip>
          <a:srcRect b="0" l="0" r="0" t="0"/>
          <a:stretch/>
        </p:blipFill>
        <p:spPr>
          <a:xfrm>
            <a:off x="2023787" y="3304069"/>
            <a:ext cx="346371" cy="257887"/>
          </a:xfrm>
          <a:prstGeom prst="rect">
            <a:avLst/>
          </a:prstGeom>
          <a:noFill/>
          <a:ln>
            <a:noFill/>
          </a:ln>
        </p:spPr>
      </p:pic>
      <p:sp>
        <p:nvSpPr>
          <p:cNvPr id="1051" name="Google Shape;1051;p5"/>
          <p:cNvSpPr txBox="1"/>
          <p:nvPr>
            <p:ph idx="1" type="subTitle"/>
          </p:nvPr>
        </p:nvSpPr>
        <p:spPr>
          <a:xfrm>
            <a:off x="401250" y="2816"/>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900"/>
              <a:buNone/>
            </a:pPr>
            <a:r>
              <a:rPr lang="en">
                <a:solidFill>
                  <a:srgbClr val="000000"/>
                </a:solidFill>
              </a:rPr>
              <a:t>Architecture</a:t>
            </a:r>
            <a:endParaRPr>
              <a:solidFill>
                <a:srgbClr val="000000"/>
              </a:solidFill>
            </a:endParaRPr>
          </a:p>
        </p:txBody>
      </p:sp>
      <p:sp>
        <p:nvSpPr>
          <p:cNvPr id="1052" name="Google Shape;1052;p5"/>
          <p:cNvSpPr txBox="1"/>
          <p:nvPr/>
        </p:nvSpPr>
        <p:spPr>
          <a:xfrm>
            <a:off x="5963603" y="1736425"/>
            <a:ext cx="4366800" cy="357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3F9C35"/>
                </a:solidFill>
                <a:latin typeface="Overpass"/>
                <a:ea typeface="Overpass"/>
                <a:cs typeface="Overpass"/>
                <a:sym typeface="Overpass"/>
              </a:rPr>
              <a:t>APP LOAD BALANCER</a:t>
            </a:r>
            <a:endParaRPr b="1" i="0" sz="1100" u="none" cap="none" strike="noStrike">
              <a:solidFill>
                <a:srgbClr val="3F9C35"/>
              </a:solidFill>
              <a:latin typeface="Overpass"/>
              <a:ea typeface="Overpass"/>
              <a:cs typeface="Overpass"/>
              <a:sym typeface="Overpass"/>
            </a:endParaRPr>
          </a:p>
        </p:txBody>
      </p:sp>
      <p:sp>
        <p:nvSpPr>
          <p:cNvPr id="1053" name="Google Shape;1053;p5"/>
          <p:cNvSpPr txBox="1"/>
          <p:nvPr/>
        </p:nvSpPr>
        <p:spPr>
          <a:xfrm>
            <a:off x="1385025" y="1736425"/>
            <a:ext cx="4366800" cy="3573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3F9C35"/>
                </a:solidFill>
                <a:latin typeface="Overpass"/>
                <a:ea typeface="Overpass"/>
                <a:cs typeface="Overpass"/>
                <a:sym typeface="Overpass"/>
              </a:rPr>
              <a:t>API LOAD BALANCER</a:t>
            </a:r>
            <a:endParaRPr b="1" i="0" sz="1100" u="none" cap="none" strike="noStrike">
              <a:solidFill>
                <a:srgbClr val="3F9C35"/>
              </a:solidFill>
              <a:latin typeface="Overpass"/>
              <a:ea typeface="Overpass"/>
              <a:cs typeface="Overpass"/>
              <a:sym typeface="Overpass"/>
            </a:endParaRPr>
          </a:p>
        </p:txBody>
      </p:sp>
      <p:sp>
        <p:nvSpPr>
          <p:cNvPr id="1054" name="Google Shape;1054;p5"/>
          <p:cNvSpPr/>
          <p:nvPr/>
        </p:nvSpPr>
        <p:spPr>
          <a:xfrm>
            <a:off x="2138633" y="243417"/>
            <a:ext cx="556500" cy="575700"/>
          </a:xfrm>
          <a:prstGeom prst="ellipse">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5" name="Google Shape;1055;p5"/>
          <p:cNvPicPr preferRelativeResize="0"/>
          <p:nvPr/>
        </p:nvPicPr>
        <p:blipFill rotWithShape="1">
          <a:blip r:embed="rId8">
            <a:alphaModFix/>
          </a:blip>
          <a:srcRect b="0" l="0" r="0" t="0"/>
          <a:stretch/>
        </p:blipFill>
        <p:spPr>
          <a:xfrm>
            <a:off x="2312316" y="363924"/>
            <a:ext cx="209158" cy="334585"/>
          </a:xfrm>
          <a:prstGeom prst="rect">
            <a:avLst/>
          </a:prstGeom>
          <a:noFill/>
          <a:ln>
            <a:noFill/>
          </a:ln>
        </p:spPr>
      </p:pic>
      <p:sp>
        <p:nvSpPr>
          <p:cNvPr id="1056" name="Google Shape;1056;p5"/>
          <p:cNvSpPr txBox="1"/>
          <p:nvPr/>
        </p:nvSpPr>
        <p:spPr>
          <a:xfrm>
            <a:off x="2023787" y="712818"/>
            <a:ext cx="786300" cy="339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Developers</a:t>
            </a:r>
            <a:endParaRPr b="0" i="0" sz="800" u="none" cap="none" strike="noStrike">
              <a:solidFill>
                <a:srgbClr val="000000"/>
              </a:solidFill>
              <a:latin typeface="Overpass Light"/>
              <a:ea typeface="Overpass Light"/>
              <a:cs typeface="Overpass Light"/>
              <a:sym typeface="Overpass Light"/>
            </a:endParaRPr>
          </a:p>
        </p:txBody>
      </p:sp>
      <p:sp>
        <p:nvSpPr>
          <p:cNvPr id="1057" name="Google Shape;1057;p5"/>
          <p:cNvSpPr/>
          <p:nvPr/>
        </p:nvSpPr>
        <p:spPr>
          <a:xfrm>
            <a:off x="4873958" y="221254"/>
            <a:ext cx="556500" cy="575700"/>
          </a:xfrm>
          <a:prstGeom prst="ellipse">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8" name="Google Shape;1058;p5"/>
          <p:cNvPicPr preferRelativeResize="0"/>
          <p:nvPr/>
        </p:nvPicPr>
        <p:blipFill rotWithShape="1">
          <a:blip r:embed="rId9">
            <a:alphaModFix/>
          </a:blip>
          <a:srcRect b="0" l="0" r="0" t="0"/>
          <a:stretch/>
        </p:blipFill>
        <p:spPr>
          <a:xfrm>
            <a:off x="5047641" y="341761"/>
            <a:ext cx="209158" cy="334585"/>
          </a:xfrm>
          <a:prstGeom prst="rect">
            <a:avLst/>
          </a:prstGeom>
          <a:noFill/>
          <a:ln>
            <a:noFill/>
          </a:ln>
        </p:spPr>
      </p:pic>
      <p:sp>
        <p:nvSpPr>
          <p:cNvPr id="1059" name="Google Shape;1059;p5"/>
          <p:cNvSpPr txBox="1"/>
          <p:nvPr/>
        </p:nvSpPr>
        <p:spPr>
          <a:xfrm>
            <a:off x="4759112" y="712824"/>
            <a:ext cx="786300" cy="339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Admins</a:t>
            </a:r>
            <a:endParaRPr b="0" i="0" sz="800" u="none" cap="none" strike="noStrike">
              <a:solidFill>
                <a:srgbClr val="000000"/>
              </a:solidFill>
              <a:latin typeface="Overpass Light"/>
              <a:ea typeface="Overpass Light"/>
              <a:cs typeface="Overpass Light"/>
              <a:sym typeface="Overpass Light"/>
            </a:endParaRPr>
          </a:p>
        </p:txBody>
      </p:sp>
      <p:sp>
        <p:nvSpPr>
          <p:cNvPr id="1060" name="Google Shape;1060;p5"/>
          <p:cNvSpPr/>
          <p:nvPr/>
        </p:nvSpPr>
        <p:spPr>
          <a:xfrm>
            <a:off x="4627861" y="1046485"/>
            <a:ext cx="1048800" cy="4626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666666"/>
                </a:solidFill>
                <a:latin typeface="Proxima Nova"/>
                <a:ea typeface="Proxima Nova"/>
                <a:cs typeface="Proxima Nova"/>
                <a:sym typeface="Proxima Nova"/>
              </a:rPr>
              <a:t>EXISTING AUTOMATION TOOLSETS</a:t>
            </a:r>
            <a:endParaRPr b="1" i="0" sz="700" u="none" cap="none" strike="noStrike">
              <a:solidFill>
                <a:srgbClr val="666666"/>
              </a:solidFill>
              <a:latin typeface="Proxima Nova"/>
              <a:ea typeface="Proxima Nova"/>
              <a:cs typeface="Proxima Nova"/>
              <a:sym typeface="Proxima Nova"/>
            </a:endParaRPr>
          </a:p>
        </p:txBody>
      </p:sp>
      <p:cxnSp>
        <p:nvCxnSpPr>
          <p:cNvPr id="1061" name="Google Shape;1061;p5"/>
          <p:cNvCxnSpPr>
            <a:stCxn id="1060" idx="2"/>
          </p:cNvCxnSpPr>
          <p:nvPr/>
        </p:nvCxnSpPr>
        <p:spPr>
          <a:xfrm>
            <a:off x="5152261" y="1509085"/>
            <a:ext cx="0" cy="219900"/>
          </a:xfrm>
          <a:prstGeom prst="straightConnector1">
            <a:avLst/>
          </a:prstGeom>
          <a:noFill/>
          <a:ln cap="flat" cmpd="sng" w="9525">
            <a:solidFill>
              <a:schemeClr val="dk2"/>
            </a:solidFill>
            <a:prstDash val="solid"/>
            <a:round/>
            <a:headEnd len="sm" w="sm" type="none"/>
            <a:tailEnd len="med" w="med" type="triangle"/>
          </a:ln>
        </p:spPr>
      </p:cxnSp>
      <p:cxnSp>
        <p:nvCxnSpPr>
          <p:cNvPr id="1062" name="Google Shape;1062;p5"/>
          <p:cNvCxnSpPr/>
          <p:nvPr/>
        </p:nvCxnSpPr>
        <p:spPr>
          <a:xfrm>
            <a:off x="1787914" y="1522221"/>
            <a:ext cx="0" cy="208500"/>
          </a:xfrm>
          <a:prstGeom prst="straightConnector1">
            <a:avLst/>
          </a:prstGeom>
          <a:noFill/>
          <a:ln cap="flat" cmpd="sng" w="9525">
            <a:solidFill>
              <a:schemeClr val="dk2"/>
            </a:solidFill>
            <a:prstDash val="solid"/>
            <a:round/>
            <a:headEnd len="sm" w="sm" type="none"/>
            <a:tailEnd len="med" w="med" type="triangle"/>
          </a:ln>
        </p:spPr>
      </p:cxnSp>
      <p:cxnSp>
        <p:nvCxnSpPr>
          <p:cNvPr id="1063" name="Google Shape;1063;p5"/>
          <p:cNvCxnSpPr/>
          <p:nvPr/>
        </p:nvCxnSpPr>
        <p:spPr>
          <a:xfrm>
            <a:off x="2975700" y="1481747"/>
            <a:ext cx="0" cy="280800"/>
          </a:xfrm>
          <a:prstGeom prst="straightConnector1">
            <a:avLst/>
          </a:prstGeom>
          <a:noFill/>
          <a:ln cap="flat" cmpd="sng" w="9525">
            <a:solidFill>
              <a:schemeClr val="dk2"/>
            </a:solidFill>
            <a:prstDash val="solid"/>
            <a:round/>
            <a:headEnd len="sm" w="sm" type="none"/>
            <a:tailEnd len="med" w="med" type="triangle"/>
          </a:ln>
        </p:spPr>
      </p:cxnSp>
      <p:sp>
        <p:nvSpPr>
          <p:cNvPr id="1064" name="Google Shape;1064;p5"/>
          <p:cNvSpPr/>
          <p:nvPr/>
        </p:nvSpPr>
        <p:spPr>
          <a:xfrm>
            <a:off x="1163789" y="1083613"/>
            <a:ext cx="1048800" cy="4077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666666"/>
                </a:solidFill>
                <a:latin typeface="Proxima Nova"/>
                <a:ea typeface="Proxima Nova"/>
                <a:cs typeface="Proxima Nova"/>
                <a:sym typeface="Proxima Nova"/>
              </a:rPr>
              <a:t>CI/CD</a:t>
            </a:r>
            <a:endParaRPr b="1" i="0" sz="700" u="none" cap="none" strike="noStrike">
              <a:solidFill>
                <a:srgbClr val="666666"/>
              </a:solidFill>
              <a:latin typeface="Proxima Nova"/>
              <a:ea typeface="Proxima Nova"/>
              <a:cs typeface="Proxima Nova"/>
              <a:sym typeface="Proxima Nova"/>
            </a:endParaRPr>
          </a:p>
        </p:txBody>
      </p:sp>
      <p:sp>
        <p:nvSpPr>
          <p:cNvPr id="1065" name="Google Shape;1065;p5"/>
          <p:cNvSpPr/>
          <p:nvPr/>
        </p:nvSpPr>
        <p:spPr>
          <a:xfrm>
            <a:off x="2593839" y="1073926"/>
            <a:ext cx="1048800" cy="4077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666666"/>
                </a:solidFill>
                <a:latin typeface="Proxima Nova"/>
                <a:ea typeface="Proxima Nova"/>
                <a:cs typeface="Proxima Nova"/>
                <a:sym typeface="Proxima Nova"/>
              </a:rPr>
              <a:t>CI/CD</a:t>
            </a:r>
            <a:endParaRPr b="1" i="0" sz="700" u="none" cap="none" strike="noStrike">
              <a:solidFill>
                <a:srgbClr val="666666"/>
              </a:solidFill>
              <a:latin typeface="Proxima Nova"/>
              <a:ea typeface="Proxima Nova"/>
              <a:cs typeface="Proxima Nova"/>
              <a:sym typeface="Proxima Nova"/>
            </a:endParaRPr>
          </a:p>
        </p:txBody>
      </p:sp>
      <p:cxnSp>
        <p:nvCxnSpPr>
          <p:cNvPr id="1066" name="Google Shape;1066;p5"/>
          <p:cNvCxnSpPr>
            <a:stCxn id="1064" idx="3"/>
            <a:endCxn id="1065" idx="1"/>
          </p:cNvCxnSpPr>
          <p:nvPr/>
        </p:nvCxnSpPr>
        <p:spPr>
          <a:xfrm flipH="1" rot="10800000">
            <a:off x="2212589" y="1277863"/>
            <a:ext cx="381300" cy="9600"/>
          </a:xfrm>
          <a:prstGeom prst="straightConnector1">
            <a:avLst/>
          </a:prstGeom>
          <a:noFill/>
          <a:ln cap="flat" cmpd="sng" w="9525">
            <a:solidFill>
              <a:schemeClr val="dk2"/>
            </a:solidFill>
            <a:prstDash val="solid"/>
            <a:round/>
            <a:headEnd len="sm" w="sm" type="none"/>
            <a:tailEnd len="med" w="med" type="triangle"/>
          </a:ln>
        </p:spPr>
      </p:cxnSp>
      <p:sp>
        <p:nvSpPr>
          <p:cNvPr id="1067" name="Google Shape;1067;p5"/>
          <p:cNvSpPr/>
          <p:nvPr/>
        </p:nvSpPr>
        <p:spPr>
          <a:xfrm>
            <a:off x="7868696" y="306229"/>
            <a:ext cx="556500" cy="575700"/>
          </a:xfrm>
          <a:prstGeom prst="ellipse">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8" name="Google Shape;1068;p5"/>
          <p:cNvPicPr preferRelativeResize="0"/>
          <p:nvPr/>
        </p:nvPicPr>
        <p:blipFill rotWithShape="1">
          <a:blip r:embed="rId8">
            <a:alphaModFix/>
          </a:blip>
          <a:srcRect b="0" l="0" r="0" t="0"/>
          <a:stretch/>
        </p:blipFill>
        <p:spPr>
          <a:xfrm>
            <a:off x="8042378" y="426736"/>
            <a:ext cx="209158" cy="334585"/>
          </a:xfrm>
          <a:prstGeom prst="rect">
            <a:avLst/>
          </a:prstGeom>
          <a:noFill/>
          <a:ln>
            <a:noFill/>
          </a:ln>
        </p:spPr>
      </p:pic>
      <p:sp>
        <p:nvSpPr>
          <p:cNvPr id="1069" name="Google Shape;1069;p5"/>
          <p:cNvSpPr txBox="1"/>
          <p:nvPr/>
        </p:nvSpPr>
        <p:spPr>
          <a:xfrm>
            <a:off x="7753849" y="775631"/>
            <a:ext cx="786300" cy="339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Customer</a:t>
            </a:r>
            <a:endParaRPr b="0" i="0" sz="800" u="none" cap="none" strike="noStrike">
              <a:solidFill>
                <a:srgbClr val="000000"/>
              </a:solidFill>
              <a:latin typeface="Overpass Light"/>
              <a:ea typeface="Overpass Light"/>
              <a:cs typeface="Overpass Light"/>
              <a:sym typeface="Overpass Light"/>
            </a:endParaRPr>
          </a:p>
        </p:txBody>
      </p:sp>
      <p:cxnSp>
        <p:nvCxnSpPr>
          <p:cNvPr id="1070" name="Google Shape;1070;p5"/>
          <p:cNvCxnSpPr>
            <a:stCxn id="1069" idx="2"/>
            <a:endCxn id="1052" idx="0"/>
          </p:cNvCxnSpPr>
          <p:nvPr/>
        </p:nvCxnSpPr>
        <p:spPr>
          <a:xfrm>
            <a:off x="8146999" y="1115531"/>
            <a:ext cx="0" cy="621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076" name="Google Shape;1076;p7"/>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Openshift Development </a:t>
            </a:r>
            <a:endParaRPr/>
          </a:p>
        </p:txBody>
      </p:sp>
      <p:pic>
        <p:nvPicPr>
          <p:cNvPr id="1077" name="Google Shape;1077;p7"/>
          <p:cNvPicPr preferRelativeResize="0"/>
          <p:nvPr/>
        </p:nvPicPr>
        <p:blipFill rotWithShape="1">
          <a:blip r:embed="rId3">
            <a:alphaModFix/>
          </a:blip>
          <a:srcRect b="0" l="0" r="0" t="16922"/>
          <a:stretch/>
        </p:blipFill>
        <p:spPr>
          <a:xfrm>
            <a:off x="621450" y="871750"/>
            <a:ext cx="10949102" cy="4720001"/>
          </a:xfrm>
          <a:prstGeom prst="rect">
            <a:avLst/>
          </a:prstGeom>
          <a:noFill/>
          <a:ln>
            <a:noFill/>
          </a:ln>
        </p:spPr>
      </p:pic>
      <p:sp>
        <p:nvSpPr>
          <p:cNvPr id="1078" name="Google Shape;1078;p7"/>
          <p:cNvSpPr txBox="1"/>
          <p:nvPr/>
        </p:nvSpPr>
        <p:spPr>
          <a:xfrm>
            <a:off x="1204525" y="5533600"/>
            <a:ext cx="9423900" cy="2127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Clr>
                <a:srgbClr val="000000"/>
              </a:buClr>
              <a:buSzPts val="1200"/>
              <a:buFont typeface="Arial"/>
              <a:buNone/>
            </a:pPr>
            <a:r>
              <a:rPr b="0" i="0" lang="en" sz="1200" u="none" cap="none" strike="noStrike">
                <a:solidFill>
                  <a:srgbClr val="000000"/>
                </a:solidFill>
                <a:latin typeface="Overpass Light"/>
                <a:ea typeface="Overpass Light"/>
                <a:cs typeface="Overpass Light"/>
                <a:sym typeface="Overpass Light"/>
              </a:rPr>
              <a:t>*Coming soon </a:t>
            </a:r>
            <a:endParaRPr b="0" i="0" sz="1200" u="none" cap="none" strike="noStrike">
              <a:solidFill>
                <a:srgbClr val="000000"/>
              </a:solidFill>
              <a:latin typeface="Overpass Light"/>
              <a:ea typeface="Overpass Light"/>
              <a:cs typeface="Overpass Light"/>
              <a:sym typeface="Overpas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1084" name="Google Shape;1084;p10"/>
          <p:cNvPicPr preferRelativeResize="0"/>
          <p:nvPr/>
        </p:nvPicPr>
        <p:blipFill rotWithShape="1">
          <a:blip r:embed="rId3">
            <a:alphaModFix/>
          </a:blip>
          <a:srcRect b="0" l="0" r="0" t="0"/>
          <a:stretch/>
        </p:blipFill>
        <p:spPr>
          <a:xfrm>
            <a:off x="543738" y="1207626"/>
            <a:ext cx="4956983" cy="1885500"/>
          </a:xfrm>
          <a:prstGeom prst="rect">
            <a:avLst/>
          </a:prstGeom>
          <a:noFill/>
          <a:ln>
            <a:noFill/>
          </a:ln>
        </p:spPr>
      </p:pic>
      <p:sp>
        <p:nvSpPr>
          <p:cNvPr id="1085" name="Google Shape;1085;p10"/>
          <p:cNvSpPr/>
          <p:nvPr/>
        </p:nvSpPr>
        <p:spPr>
          <a:xfrm>
            <a:off x="8892625" y="1759625"/>
            <a:ext cx="2610300" cy="1333500"/>
          </a:xfrm>
          <a:prstGeom prst="roundRect">
            <a:avLst>
              <a:gd fmla="val 16667" name="adj"/>
            </a:avLst>
          </a:prstGeom>
          <a:solidFill>
            <a:srgbClr val="3C8FF7">
              <a:alpha val="17647"/>
            </a:srgbClr>
          </a:solidFill>
          <a:ln cap="flat" cmpd="sng" w="28575">
            <a:solidFill>
              <a:srgbClr val="4891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supports any OCI compatible runtime.</a:t>
            </a:r>
            <a:endParaRPr b="0" i="0" sz="1900" u="none" cap="none" strike="noStrike">
              <a:solidFill>
                <a:srgbClr val="000000"/>
              </a:solidFill>
              <a:latin typeface="Arial"/>
              <a:ea typeface="Arial"/>
              <a:cs typeface="Arial"/>
              <a:sym typeface="Arial"/>
            </a:endParaRPr>
          </a:p>
        </p:txBody>
      </p:sp>
      <p:sp>
        <p:nvSpPr>
          <p:cNvPr id="1086" name="Google Shape;1086;p10"/>
          <p:cNvSpPr/>
          <p:nvPr/>
        </p:nvSpPr>
        <p:spPr>
          <a:xfrm>
            <a:off x="6000075" y="1814525"/>
            <a:ext cx="2610300" cy="1223700"/>
          </a:xfrm>
          <a:prstGeom prst="roundRect">
            <a:avLst>
              <a:gd fmla="val 16667" name="adj"/>
            </a:avLst>
          </a:prstGeom>
          <a:solidFill>
            <a:srgbClr val="3C8FF7">
              <a:alpha val="17647"/>
            </a:srgbClr>
          </a:solidFill>
          <a:ln cap="flat" cmpd="sng" w="28575">
            <a:solidFill>
              <a:srgbClr val="4891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Openshift Container engine</a:t>
            </a:r>
            <a:endParaRPr b="0" i="0" sz="1900" u="none" cap="none" strike="noStrike">
              <a:solidFill>
                <a:srgbClr val="000000"/>
              </a:solidFill>
              <a:latin typeface="Arial"/>
              <a:ea typeface="Arial"/>
              <a:cs typeface="Arial"/>
              <a:sym typeface="Arial"/>
            </a:endParaRPr>
          </a:p>
        </p:txBody>
      </p:sp>
      <p:pic>
        <p:nvPicPr>
          <p:cNvPr id="1087" name="Google Shape;1087;p10"/>
          <p:cNvPicPr preferRelativeResize="0"/>
          <p:nvPr/>
        </p:nvPicPr>
        <p:blipFill rotWithShape="1">
          <a:blip r:embed="rId4">
            <a:alphaModFix/>
          </a:blip>
          <a:srcRect b="0" l="0" r="0" t="0"/>
          <a:stretch/>
        </p:blipFill>
        <p:spPr>
          <a:xfrm>
            <a:off x="813675" y="3754587"/>
            <a:ext cx="1589874" cy="1543500"/>
          </a:xfrm>
          <a:prstGeom prst="rect">
            <a:avLst/>
          </a:prstGeom>
          <a:noFill/>
          <a:ln>
            <a:noFill/>
          </a:ln>
        </p:spPr>
      </p:pic>
      <p:sp>
        <p:nvSpPr>
          <p:cNvPr id="1088" name="Google Shape;1088;p10"/>
          <p:cNvSpPr txBox="1"/>
          <p:nvPr>
            <p:ph idx="4294967295" type="body"/>
          </p:nvPr>
        </p:nvSpPr>
        <p:spPr>
          <a:xfrm>
            <a:off x="2509675" y="4186738"/>
            <a:ext cx="3087000" cy="6792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SzPts val="1600"/>
              <a:buNone/>
            </a:pPr>
            <a:r>
              <a:rPr b="1" lang="en" sz="3400"/>
              <a:t>Kubelet</a:t>
            </a:r>
            <a:endParaRPr b="1" sz="3400"/>
          </a:p>
        </p:txBody>
      </p:sp>
      <p:sp>
        <p:nvSpPr>
          <p:cNvPr id="1089" name="Google Shape;1089;p10"/>
          <p:cNvSpPr/>
          <p:nvPr/>
        </p:nvSpPr>
        <p:spPr>
          <a:xfrm>
            <a:off x="6000075" y="3914500"/>
            <a:ext cx="2610300" cy="1223700"/>
          </a:xfrm>
          <a:prstGeom prst="roundRect">
            <a:avLst>
              <a:gd fmla="val 16667" name="adj"/>
            </a:avLst>
          </a:prstGeom>
          <a:solidFill>
            <a:srgbClr val="1A76D1">
              <a:alpha val="40000"/>
            </a:srgbClr>
          </a:solidFill>
          <a:ln cap="flat" cmpd="sng" w="28575">
            <a:solidFill>
              <a:srgbClr val="00428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Kubernetes primary node agent </a:t>
            </a:r>
            <a:endParaRPr b="0" i="0" sz="1900" u="none" cap="none" strike="noStrike">
              <a:solidFill>
                <a:srgbClr val="000000"/>
              </a:solidFill>
              <a:latin typeface="Arial"/>
              <a:ea typeface="Arial"/>
              <a:cs typeface="Arial"/>
              <a:sym typeface="Arial"/>
            </a:endParaRPr>
          </a:p>
        </p:txBody>
      </p:sp>
      <p:sp>
        <p:nvSpPr>
          <p:cNvPr id="1090" name="Google Shape;1090;p10"/>
          <p:cNvSpPr/>
          <p:nvPr/>
        </p:nvSpPr>
        <p:spPr>
          <a:xfrm>
            <a:off x="9013775" y="3914475"/>
            <a:ext cx="2610300" cy="1223700"/>
          </a:xfrm>
          <a:prstGeom prst="roundRect">
            <a:avLst>
              <a:gd fmla="val 16667" name="adj"/>
            </a:avLst>
          </a:prstGeom>
          <a:solidFill>
            <a:srgbClr val="1A76D1">
              <a:alpha val="40000"/>
            </a:srgbClr>
          </a:solidFill>
          <a:ln cap="flat" cmpd="sng" w="28575">
            <a:solidFill>
              <a:srgbClr val="00428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makes sure that containers are running in a Pod.</a:t>
            </a:r>
            <a:endParaRPr b="0" i="0" sz="1900" u="none" cap="none" strike="noStrike">
              <a:solidFill>
                <a:srgbClr val="000000"/>
              </a:solidFill>
              <a:latin typeface="Arial"/>
              <a:ea typeface="Arial"/>
              <a:cs typeface="Arial"/>
              <a:sym typeface="Arial"/>
            </a:endParaRPr>
          </a:p>
        </p:txBody>
      </p:sp>
      <p:sp>
        <p:nvSpPr>
          <p:cNvPr id="1091" name="Google Shape;1091;p10"/>
          <p:cNvSpPr txBox="1"/>
          <p:nvPr>
            <p:ph idx="1" type="subTitle"/>
          </p:nvPr>
        </p:nvSpPr>
        <p:spPr>
          <a:xfrm>
            <a:off x="401250" y="2816"/>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900"/>
              <a:buNone/>
            </a:pPr>
            <a:r>
              <a:rPr lang="en">
                <a:solidFill>
                  <a:srgbClr val="000000"/>
                </a:solidFill>
              </a:rPr>
              <a:t>Architecture</a:t>
            </a:r>
            <a:endParaRPr>
              <a:solidFill>
                <a:srgbClr val="000000"/>
              </a:solidFill>
            </a:endParaRPr>
          </a:p>
        </p:txBody>
      </p:sp>
      <p:sp>
        <p:nvSpPr>
          <p:cNvPr id="1092" name="Google Shape;1092;p10"/>
          <p:cNvSpPr txBox="1"/>
          <p:nvPr>
            <p:ph idx="4294967295" type="subTitle"/>
          </p:nvPr>
        </p:nvSpPr>
        <p:spPr>
          <a:xfrm>
            <a:off x="813675" y="6083475"/>
            <a:ext cx="8002500" cy="559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b="0" i="0" lang="en" sz="1100" u="none" cap="none" strike="noStrike">
                <a:solidFill>
                  <a:srgbClr val="000000"/>
                </a:solidFill>
                <a:latin typeface="Red Hat Text"/>
                <a:ea typeface="Red Hat Text"/>
                <a:cs typeface="Red Hat Text"/>
                <a:sym typeface="Red Hat Text"/>
              </a:rPr>
              <a:t>Source:</a:t>
            </a:r>
            <a:endParaRPr b="0" i="0" sz="1100" u="none" cap="none" strike="noStrike">
              <a:solidFill>
                <a:srgbClr val="000000"/>
              </a:solidFill>
              <a:latin typeface="Red Hat Text"/>
              <a:ea typeface="Red Hat Text"/>
              <a:cs typeface="Red Hat Text"/>
              <a:sym typeface="Red Hat Text"/>
            </a:endParaRPr>
          </a:p>
          <a:p>
            <a:pPr indent="0" lvl="0" marL="0" marR="0" rtl="0" algn="l">
              <a:lnSpc>
                <a:spcPct val="100000"/>
              </a:lnSpc>
              <a:spcBef>
                <a:spcPts val="500"/>
              </a:spcBef>
              <a:spcAft>
                <a:spcPts val="0"/>
              </a:spcAft>
              <a:buClr>
                <a:schemeClr val="dk1"/>
              </a:buClr>
              <a:buSzPts val="1100"/>
              <a:buFont typeface="Arial"/>
              <a:buNone/>
            </a:pPr>
            <a:r>
              <a:rPr b="0" i="0" lang="en" sz="1100" u="sng" cap="none" strike="noStrike">
                <a:solidFill>
                  <a:schemeClr val="hlink"/>
                </a:solidFill>
                <a:latin typeface="Arial"/>
                <a:ea typeface="Arial"/>
                <a:cs typeface="Arial"/>
                <a:sym typeface="Arial"/>
                <a:hlinkClick r:id="rId5"/>
              </a:rPr>
              <a:t>https://cri-o.io/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en" sz="1100" u="sng" cap="none" strike="noStrike">
                <a:solidFill>
                  <a:schemeClr val="hlink"/>
                </a:solidFill>
                <a:latin typeface="Arial"/>
                <a:ea typeface="Arial"/>
                <a:cs typeface="Arial"/>
                <a:sym typeface="Arial"/>
                <a:hlinkClick r:id="rId6"/>
              </a:rPr>
              <a:t>https://v1-17.docs.kubernetes.io/docs/reference/command-line-tools-reference/kubelet/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50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1"/>
          <p:cNvSpPr/>
          <p:nvPr/>
        </p:nvSpPr>
        <p:spPr>
          <a:xfrm>
            <a:off x="748242" y="3266650"/>
            <a:ext cx="10154700" cy="1572300"/>
          </a:xfrm>
          <a:prstGeom prst="rect">
            <a:avLst/>
          </a:prstGeom>
          <a:noFill/>
          <a:ln cap="flat" cmpd="sng" w="9525">
            <a:solidFill>
              <a:schemeClr val="dk2"/>
            </a:solidFill>
            <a:prstDash val="dot"/>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1"/>
          <p:cNvSpPr txBox="1"/>
          <p:nvPr/>
        </p:nvSpPr>
        <p:spPr>
          <a:xfrm>
            <a:off x="535233" y="892200"/>
            <a:ext cx="11352000" cy="5139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Clr>
                <a:srgbClr val="000000"/>
              </a:buClr>
              <a:buSzPts val="3500"/>
              <a:buFont typeface="Arial"/>
              <a:buNone/>
            </a:pPr>
            <a:r>
              <a:rPr b="0" i="0" lang="en" sz="3500" u="none" cap="none" strike="noStrike">
                <a:solidFill>
                  <a:srgbClr val="000000"/>
                </a:solidFill>
                <a:latin typeface="Overpass Light"/>
                <a:ea typeface="Overpass Light"/>
                <a:cs typeface="Overpass Light"/>
                <a:sym typeface="Overpass Light"/>
              </a:rPr>
              <a:t>CRI-O Support in OpenShift</a:t>
            </a:r>
            <a:endParaRPr b="0" i="0" sz="3500" u="none" cap="none" strike="noStrike">
              <a:solidFill>
                <a:srgbClr val="000000"/>
              </a:solidFill>
              <a:latin typeface="Overpass Light"/>
              <a:ea typeface="Overpass Light"/>
              <a:cs typeface="Overpass Light"/>
              <a:sym typeface="Overpass Light"/>
            </a:endParaRPr>
          </a:p>
          <a:p>
            <a:pPr indent="0" lvl="0" marL="0" marR="0" rtl="0" algn="l">
              <a:lnSpc>
                <a:spcPct val="130000"/>
              </a:lnSpc>
              <a:spcBef>
                <a:spcPts val="0"/>
              </a:spcBef>
              <a:spcAft>
                <a:spcPts val="0"/>
              </a:spcAft>
              <a:buClr>
                <a:srgbClr val="000000"/>
              </a:buClr>
              <a:buSzPts val="3500"/>
              <a:buFont typeface="Arial"/>
              <a:buNone/>
            </a:pPr>
            <a:r>
              <a:t/>
            </a:r>
            <a:endParaRPr b="0" i="0" sz="3500" u="none" cap="none" strike="noStrike">
              <a:solidFill>
                <a:srgbClr val="000000"/>
              </a:solidFill>
              <a:latin typeface="Overpass Light"/>
              <a:ea typeface="Overpass Light"/>
              <a:cs typeface="Overpass Light"/>
              <a:sym typeface="Overpass Light"/>
            </a:endParaRPr>
          </a:p>
        </p:txBody>
      </p:sp>
      <p:grpSp>
        <p:nvGrpSpPr>
          <p:cNvPr id="1099" name="Google Shape;1099;p11"/>
          <p:cNvGrpSpPr/>
          <p:nvPr/>
        </p:nvGrpSpPr>
        <p:grpSpPr>
          <a:xfrm>
            <a:off x="748224" y="3496828"/>
            <a:ext cx="9976046" cy="1170402"/>
            <a:chOff x="698829" y="2158693"/>
            <a:chExt cx="7482222" cy="877824"/>
          </a:xfrm>
        </p:grpSpPr>
        <p:pic>
          <p:nvPicPr>
            <p:cNvPr id="1100" name="Google Shape;1100;p11"/>
            <p:cNvPicPr preferRelativeResize="0"/>
            <p:nvPr/>
          </p:nvPicPr>
          <p:blipFill rotWithShape="1">
            <a:blip r:embed="rId3">
              <a:alphaModFix/>
            </a:blip>
            <a:srcRect b="0" l="0" r="64681" t="0"/>
            <a:stretch/>
          </p:blipFill>
          <p:spPr>
            <a:xfrm>
              <a:off x="1851000" y="2163265"/>
              <a:ext cx="914399" cy="868681"/>
            </a:xfrm>
            <a:prstGeom prst="rect">
              <a:avLst/>
            </a:prstGeom>
            <a:noFill/>
            <a:ln>
              <a:noFill/>
            </a:ln>
          </p:spPr>
        </p:pic>
        <p:pic>
          <p:nvPicPr>
            <p:cNvPr id="1101" name="Google Shape;1101;p11"/>
            <p:cNvPicPr preferRelativeResize="0"/>
            <p:nvPr/>
          </p:nvPicPr>
          <p:blipFill rotWithShape="1">
            <a:blip r:embed="rId4">
              <a:alphaModFix/>
            </a:blip>
            <a:srcRect b="22141" l="7076" r="6310" t="0"/>
            <a:stretch/>
          </p:blipFill>
          <p:spPr>
            <a:xfrm>
              <a:off x="7266650" y="2163265"/>
              <a:ext cx="914401" cy="868680"/>
            </a:xfrm>
            <a:prstGeom prst="rect">
              <a:avLst/>
            </a:prstGeom>
            <a:noFill/>
            <a:ln>
              <a:noFill/>
            </a:ln>
          </p:spPr>
        </p:pic>
        <p:pic>
          <p:nvPicPr>
            <p:cNvPr id="1102" name="Google Shape;1102;p11"/>
            <p:cNvPicPr preferRelativeResize="0"/>
            <p:nvPr/>
          </p:nvPicPr>
          <p:blipFill rotWithShape="1">
            <a:blip r:embed="rId5">
              <a:alphaModFix/>
            </a:blip>
            <a:srcRect b="0" l="0" r="77534" t="0"/>
            <a:stretch/>
          </p:blipFill>
          <p:spPr>
            <a:xfrm>
              <a:off x="4556875" y="2158693"/>
              <a:ext cx="914399" cy="877824"/>
            </a:xfrm>
            <a:prstGeom prst="rect">
              <a:avLst/>
            </a:prstGeom>
            <a:noFill/>
            <a:ln>
              <a:noFill/>
            </a:ln>
          </p:spPr>
        </p:pic>
        <p:sp>
          <p:nvSpPr>
            <p:cNvPr id="1103" name="Google Shape;1103;p11"/>
            <p:cNvSpPr txBox="1"/>
            <p:nvPr/>
          </p:nvSpPr>
          <p:spPr>
            <a:xfrm>
              <a:off x="698829" y="2352505"/>
              <a:ext cx="11517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Light"/>
                  <a:ea typeface="Overpass Light"/>
                  <a:cs typeface="Overpass Light"/>
                  <a:sym typeface="Overpass Light"/>
                </a:rPr>
                <a:t>CRI-O 1.19</a:t>
              </a:r>
              <a:endParaRPr b="0" i="0" sz="1900" u="none" cap="none" strike="noStrike">
                <a:solidFill>
                  <a:srgbClr val="000000"/>
                </a:solidFill>
                <a:latin typeface="Overpass Light"/>
                <a:ea typeface="Overpass Light"/>
                <a:cs typeface="Overpass Light"/>
                <a:sym typeface="Overpass Light"/>
              </a:endParaRPr>
            </a:p>
          </p:txBody>
        </p:sp>
        <p:sp>
          <p:nvSpPr>
            <p:cNvPr id="1104" name="Google Shape;1104;p11"/>
            <p:cNvSpPr txBox="1"/>
            <p:nvPr/>
          </p:nvSpPr>
          <p:spPr>
            <a:xfrm>
              <a:off x="3032174" y="2352505"/>
              <a:ext cx="15228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Light"/>
                  <a:ea typeface="Overpass Light"/>
                  <a:cs typeface="Overpass Light"/>
                  <a:sym typeface="Overpass Light"/>
                </a:rPr>
                <a:t>Kubernetes  1.19</a:t>
              </a:r>
              <a:endParaRPr b="0" i="0" sz="1900" u="none" cap="none" strike="noStrike">
                <a:solidFill>
                  <a:srgbClr val="000000"/>
                </a:solidFill>
                <a:latin typeface="Overpass Light"/>
                <a:ea typeface="Overpass Light"/>
                <a:cs typeface="Overpass Light"/>
                <a:sym typeface="Overpass Light"/>
              </a:endParaRPr>
            </a:p>
          </p:txBody>
        </p:sp>
        <p:sp>
          <p:nvSpPr>
            <p:cNvPr id="1105" name="Google Shape;1105;p11"/>
            <p:cNvSpPr txBox="1"/>
            <p:nvPr/>
          </p:nvSpPr>
          <p:spPr>
            <a:xfrm>
              <a:off x="5932982" y="2352505"/>
              <a:ext cx="13494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verpass Light"/>
                  <a:ea typeface="Overpass Light"/>
                  <a:cs typeface="Overpass Light"/>
                  <a:sym typeface="Overpass Light"/>
                </a:rPr>
                <a:t>OpenShift 4.6</a:t>
              </a:r>
              <a:endParaRPr b="0" i="0" sz="1900" u="none" cap="none" strike="noStrike">
                <a:solidFill>
                  <a:srgbClr val="000000"/>
                </a:solidFill>
                <a:latin typeface="Overpass Light"/>
                <a:ea typeface="Overpass Light"/>
                <a:cs typeface="Overpass Light"/>
                <a:sym typeface="Overpass Light"/>
              </a:endParaRPr>
            </a:p>
          </p:txBody>
        </p:sp>
      </p:grpSp>
      <p:grpSp>
        <p:nvGrpSpPr>
          <p:cNvPr id="1106" name="Google Shape;1106;p11"/>
          <p:cNvGrpSpPr/>
          <p:nvPr/>
        </p:nvGrpSpPr>
        <p:grpSpPr>
          <a:xfrm>
            <a:off x="993728" y="5020277"/>
            <a:ext cx="9549336" cy="766045"/>
            <a:chOff x="1079829" y="3204025"/>
            <a:chExt cx="7162181" cy="574548"/>
          </a:xfrm>
        </p:grpSpPr>
        <p:pic>
          <p:nvPicPr>
            <p:cNvPr id="1107" name="Google Shape;1107;p11"/>
            <p:cNvPicPr preferRelativeResize="0"/>
            <p:nvPr/>
          </p:nvPicPr>
          <p:blipFill rotWithShape="1">
            <a:blip r:embed="rId3">
              <a:alphaModFix/>
            </a:blip>
            <a:srcRect b="0" l="0" r="64681" t="0"/>
            <a:stretch/>
          </p:blipFill>
          <p:spPr>
            <a:xfrm>
              <a:off x="2232000" y="3208978"/>
              <a:ext cx="594357" cy="564641"/>
            </a:xfrm>
            <a:prstGeom prst="rect">
              <a:avLst/>
            </a:prstGeom>
            <a:noFill/>
            <a:ln>
              <a:noFill/>
            </a:ln>
          </p:spPr>
        </p:pic>
        <p:pic>
          <p:nvPicPr>
            <p:cNvPr id="1108" name="Google Shape;1108;p11"/>
            <p:cNvPicPr preferRelativeResize="0"/>
            <p:nvPr/>
          </p:nvPicPr>
          <p:blipFill rotWithShape="1">
            <a:blip r:embed="rId4">
              <a:alphaModFix/>
            </a:blip>
            <a:srcRect b="22141" l="7076" r="6310" t="0"/>
            <a:stretch/>
          </p:blipFill>
          <p:spPr>
            <a:xfrm>
              <a:off x="7647650" y="3208978"/>
              <a:ext cx="594360" cy="564641"/>
            </a:xfrm>
            <a:prstGeom prst="rect">
              <a:avLst/>
            </a:prstGeom>
            <a:noFill/>
            <a:ln>
              <a:noFill/>
            </a:ln>
          </p:spPr>
        </p:pic>
        <p:pic>
          <p:nvPicPr>
            <p:cNvPr id="1109" name="Google Shape;1109;p11"/>
            <p:cNvPicPr preferRelativeResize="0"/>
            <p:nvPr/>
          </p:nvPicPr>
          <p:blipFill rotWithShape="1">
            <a:blip r:embed="rId5">
              <a:alphaModFix/>
            </a:blip>
            <a:srcRect b="0" l="0" r="77534" t="0"/>
            <a:stretch/>
          </p:blipFill>
          <p:spPr>
            <a:xfrm>
              <a:off x="4910875" y="3204025"/>
              <a:ext cx="594360" cy="574548"/>
            </a:xfrm>
            <a:prstGeom prst="rect">
              <a:avLst/>
            </a:prstGeom>
            <a:noFill/>
            <a:ln>
              <a:noFill/>
            </a:ln>
          </p:spPr>
        </p:pic>
        <p:sp>
          <p:nvSpPr>
            <p:cNvPr id="1110" name="Google Shape;1110;p11"/>
            <p:cNvSpPr txBox="1"/>
            <p:nvPr/>
          </p:nvSpPr>
          <p:spPr>
            <a:xfrm>
              <a:off x="1079829" y="3246199"/>
              <a:ext cx="11517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CRI-O 1.20</a:t>
              </a:r>
              <a:endParaRPr b="0" i="0" sz="1300" u="none" cap="none" strike="noStrike">
                <a:solidFill>
                  <a:srgbClr val="000000"/>
                </a:solidFill>
                <a:latin typeface="Overpass Light"/>
                <a:ea typeface="Overpass Light"/>
                <a:cs typeface="Overpass Light"/>
                <a:sym typeface="Overpass Light"/>
              </a:endParaRPr>
            </a:p>
          </p:txBody>
        </p:sp>
        <p:sp>
          <p:nvSpPr>
            <p:cNvPr id="1111" name="Google Shape;1111;p11"/>
            <p:cNvSpPr txBox="1"/>
            <p:nvPr/>
          </p:nvSpPr>
          <p:spPr>
            <a:xfrm>
              <a:off x="3413174" y="3246199"/>
              <a:ext cx="15228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Kubernetes  1.20</a:t>
              </a:r>
              <a:endParaRPr b="0" i="0" sz="1300" u="none" cap="none" strike="noStrike">
                <a:solidFill>
                  <a:srgbClr val="000000"/>
                </a:solidFill>
                <a:latin typeface="Overpass Light"/>
                <a:ea typeface="Overpass Light"/>
                <a:cs typeface="Overpass Light"/>
                <a:sym typeface="Overpass Light"/>
              </a:endParaRPr>
            </a:p>
          </p:txBody>
        </p:sp>
        <p:sp>
          <p:nvSpPr>
            <p:cNvPr id="1112" name="Google Shape;1112;p11"/>
            <p:cNvSpPr txBox="1"/>
            <p:nvPr/>
          </p:nvSpPr>
          <p:spPr>
            <a:xfrm>
              <a:off x="6313982" y="3246199"/>
              <a:ext cx="13494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OpenShift 4.7</a:t>
              </a:r>
              <a:endParaRPr b="0" i="0" sz="1300" u="none" cap="none" strike="noStrike">
                <a:solidFill>
                  <a:srgbClr val="000000"/>
                </a:solidFill>
                <a:latin typeface="Overpass Light"/>
                <a:ea typeface="Overpass Light"/>
                <a:cs typeface="Overpass Light"/>
                <a:sym typeface="Overpass Light"/>
              </a:endParaRPr>
            </a:p>
          </p:txBody>
        </p:sp>
      </p:grpSp>
      <p:grpSp>
        <p:nvGrpSpPr>
          <p:cNvPr id="1113" name="Google Shape;1113;p11"/>
          <p:cNvGrpSpPr/>
          <p:nvPr/>
        </p:nvGrpSpPr>
        <p:grpSpPr>
          <a:xfrm>
            <a:off x="993731" y="2377738"/>
            <a:ext cx="9549336" cy="766045"/>
            <a:chOff x="990904" y="1374475"/>
            <a:chExt cx="7162181" cy="574548"/>
          </a:xfrm>
        </p:grpSpPr>
        <p:pic>
          <p:nvPicPr>
            <p:cNvPr id="1114" name="Google Shape;1114;p11"/>
            <p:cNvPicPr preferRelativeResize="0"/>
            <p:nvPr/>
          </p:nvPicPr>
          <p:blipFill rotWithShape="1">
            <a:blip r:embed="rId3">
              <a:alphaModFix/>
            </a:blip>
            <a:srcRect b="0" l="0" r="64681" t="0"/>
            <a:stretch/>
          </p:blipFill>
          <p:spPr>
            <a:xfrm>
              <a:off x="2143075" y="1379428"/>
              <a:ext cx="594357" cy="564641"/>
            </a:xfrm>
            <a:prstGeom prst="rect">
              <a:avLst/>
            </a:prstGeom>
            <a:noFill/>
            <a:ln>
              <a:noFill/>
            </a:ln>
          </p:spPr>
        </p:pic>
        <p:pic>
          <p:nvPicPr>
            <p:cNvPr id="1115" name="Google Shape;1115;p11"/>
            <p:cNvPicPr preferRelativeResize="0"/>
            <p:nvPr/>
          </p:nvPicPr>
          <p:blipFill rotWithShape="1">
            <a:blip r:embed="rId4">
              <a:alphaModFix/>
            </a:blip>
            <a:srcRect b="22141" l="7076" r="6310" t="0"/>
            <a:stretch/>
          </p:blipFill>
          <p:spPr>
            <a:xfrm>
              <a:off x="7558725" y="1379428"/>
              <a:ext cx="594360" cy="564641"/>
            </a:xfrm>
            <a:prstGeom prst="rect">
              <a:avLst/>
            </a:prstGeom>
            <a:noFill/>
            <a:ln>
              <a:noFill/>
            </a:ln>
          </p:spPr>
        </p:pic>
        <p:pic>
          <p:nvPicPr>
            <p:cNvPr id="1116" name="Google Shape;1116;p11"/>
            <p:cNvPicPr preferRelativeResize="0"/>
            <p:nvPr/>
          </p:nvPicPr>
          <p:blipFill rotWithShape="1">
            <a:blip r:embed="rId5">
              <a:alphaModFix/>
            </a:blip>
            <a:srcRect b="0" l="0" r="77534" t="0"/>
            <a:stretch/>
          </p:blipFill>
          <p:spPr>
            <a:xfrm>
              <a:off x="4821950" y="1374475"/>
              <a:ext cx="594360" cy="574548"/>
            </a:xfrm>
            <a:prstGeom prst="rect">
              <a:avLst/>
            </a:prstGeom>
            <a:noFill/>
            <a:ln>
              <a:noFill/>
            </a:ln>
          </p:spPr>
        </p:pic>
        <p:sp>
          <p:nvSpPr>
            <p:cNvPr id="1117" name="Google Shape;1117;p11"/>
            <p:cNvSpPr txBox="1"/>
            <p:nvPr/>
          </p:nvSpPr>
          <p:spPr>
            <a:xfrm>
              <a:off x="990904" y="1416649"/>
              <a:ext cx="11517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CRI-O 1.18</a:t>
              </a:r>
              <a:endParaRPr b="0" i="0" sz="1300" u="none" cap="none" strike="noStrike">
                <a:solidFill>
                  <a:srgbClr val="000000"/>
                </a:solidFill>
                <a:latin typeface="Overpass Light"/>
                <a:ea typeface="Overpass Light"/>
                <a:cs typeface="Overpass Light"/>
                <a:sym typeface="Overpass Light"/>
              </a:endParaRPr>
            </a:p>
          </p:txBody>
        </p:sp>
        <p:sp>
          <p:nvSpPr>
            <p:cNvPr id="1118" name="Google Shape;1118;p11"/>
            <p:cNvSpPr txBox="1"/>
            <p:nvPr/>
          </p:nvSpPr>
          <p:spPr>
            <a:xfrm>
              <a:off x="3324249" y="1416649"/>
              <a:ext cx="15228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Kubernetes  1.18</a:t>
              </a:r>
              <a:endParaRPr b="0" i="0" sz="1300" u="none" cap="none" strike="noStrike">
                <a:solidFill>
                  <a:srgbClr val="000000"/>
                </a:solidFill>
                <a:latin typeface="Overpass Light"/>
                <a:ea typeface="Overpass Light"/>
                <a:cs typeface="Overpass Light"/>
                <a:sym typeface="Overpass Light"/>
              </a:endParaRPr>
            </a:p>
          </p:txBody>
        </p:sp>
        <p:sp>
          <p:nvSpPr>
            <p:cNvPr id="1119" name="Google Shape;1119;p11"/>
            <p:cNvSpPr txBox="1"/>
            <p:nvPr/>
          </p:nvSpPr>
          <p:spPr>
            <a:xfrm>
              <a:off x="6225057" y="1416649"/>
              <a:ext cx="1349400" cy="4902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verpass Light"/>
                  <a:ea typeface="Overpass Light"/>
                  <a:cs typeface="Overpass Light"/>
                  <a:sym typeface="Overpass Light"/>
                </a:rPr>
                <a:t>OpenShift 4.5</a:t>
              </a:r>
              <a:endParaRPr b="0" i="0" sz="1300" u="none" cap="none" strike="noStrike">
                <a:solidFill>
                  <a:srgbClr val="000000"/>
                </a:solidFill>
                <a:latin typeface="Overpass Light"/>
                <a:ea typeface="Overpass Light"/>
                <a:cs typeface="Overpass Light"/>
                <a:sym typeface="Overpass Light"/>
              </a:endParaRPr>
            </a:p>
          </p:txBody>
        </p:sp>
      </p:grpSp>
      <p:sp>
        <p:nvSpPr>
          <p:cNvPr id="1120" name="Google Shape;1120;p11"/>
          <p:cNvSpPr txBox="1"/>
          <p:nvPr>
            <p:ph idx="4294967295" type="subTitle"/>
          </p:nvPr>
        </p:nvSpPr>
        <p:spPr>
          <a:xfrm>
            <a:off x="535222" y="1586400"/>
            <a:ext cx="9987600" cy="438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500"/>
              </a:spcAft>
              <a:buClr>
                <a:schemeClr val="accent1"/>
              </a:buClr>
              <a:buSzPts val="1600"/>
              <a:buFont typeface="Red Hat Text"/>
              <a:buNone/>
            </a:pPr>
            <a:r>
              <a:rPr b="0" i="0" lang="en" sz="1900" u="none" cap="none" strike="noStrike">
                <a:solidFill>
                  <a:srgbClr val="000000"/>
                </a:solidFill>
                <a:latin typeface="Overpass"/>
                <a:ea typeface="Overpass"/>
                <a:cs typeface="Overpass"/>
                <a:sym typeface="Overpass"/>
              </a:rPr>
              <a:t>CRI-O tracks and versions identical to Kubernetes, simplifying support permutations</a:t>
            </a:r>
            <a:endParaRPr b="0" i="0" sz="1900" u="none" cap="none" strike="noStrike">
              <a:solidFill>
                <a:srgbClr val="000000"/>
              </a:solidFill>
              <a:latin typeface="Overpass"/>
              <a:ea typeface="Overpass"/>
              <a:cs typeface="Overpass"/>
              <a:sym typeface="Overpas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26" name="Google Shape;1126;p12"/>
          <p:cNvSpPr txBox="1"/>
          <p:nvPr>
            <p:ph type="title"/>
          </p:nvPr>
        </p:nvSpPr>
        <p:spPr>
          <a:xfrm>
            <a:off x="1469800" y="2376461"/>
            <a:ext cx="6825000" cy="2105100"/>
          </a:xfrm>
          <a:prstGeom prst="rect">
            <a:avLst/>
          </a:prstGeom>
          <a:noFill/>
          <a:ln>
            <a:noFill/>
          </a:ln>
        </p:spPr>
        <p:txBody>
          <a:bodyPr anchorCtr="0" anchor="t" bIns="91425" lIns="438900"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Basic Concepts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132" name="Google Shape;1132;p13"/>
          <p:cNvSpPr txBox="1"/>
          <p:nvPr>
            <p:ph idx="1" type="subTitle"/>
          </p:nvPr>
        </p:nvSpPr>
        <p:spPr>
          <a:xfrm>
            <a:off x="447775" y="55441"/>
            <a:ext cx="5148900" cy="816300"/>
          </a:xfrm>
          <a:prstGeom prst="rect">
            <a:avLst/>
          </a:prstGeom>
          <a:noFill/>
          <a:ln>
            <a:noFill/>
          </a:ln>
        </p:spPr>
        <p:txBody>
          <a:bodyPr anchorCtr="0" anchor="ctr" bIns="91425" lIns="438900" spcFirstLastPara="1" rIns="91425" wrap="square" tIns="91425">
            <a:noAutofit/>
          </a:bodyPr>
          <a:lstStyle/>
          <a:p>
            <a:pPr indent="0" lvl="0" marL="0" rtl="0" algn="l">
              <a:lnSpc>
                <a:spcPct val="100000"/>
              </a:lnSpc>
              <a:spcBef>
                <a:spcPts val="0"/>
              </a:spcBef>
              <a:spcAft>
                <a:spcPts val="0"/>
              </a:spcAft>
              <a:buSzPts val="1000"/>
              <a:buNone/>
            </a:pPr>
            <a:r>
              <a:rPr lang="en"/>
              <a:t>Basic Concepts</a:t>
            </a:r>
            <a:endParaRPr/>
          </a:p>
        </p:txBody>
      </p:sp>
      <p:sp>
        <p:nvSpPr>
          <p:cNvPr id="1133" name="Google Shape;1133;p13"/>
          <p:cNvSpPr txBox="1"/>
          <p:nvPr/>
        </p:nvSpPr>
        <p:spPr>
          <a:xfrm>
            <a:off x="526550" y="871750"/>
            <a:ext cx="7490700" cy="106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Display"/>
                <a:ea typeface="Red Hat Display"/>
                <a:cs typeface="Red Hat Display"/>
                <a:sym typeface="Red Hat Display"/>
              </a:rPr>
              <a:t>Containers</a:t>
            </a:r>
            <a:endParaRPr b="0" i="0" sz="2800" u="none" cap="none" strike="noStrike">
              <a:solidFill>
                <a:srgbClr val="000000"/>
              </a:solidFill>
              <a:latin typeface="Red Hat Display"/>
              <a:ea typeface="Red Hat Display"/>
              <a:cs typeface="Red Hat Display"/>
              <a:sym typeface="Red Hat Display"/>
            </a:endParaRPr>
          </a:p>
        </p:txBody>
      </p:sp>
      <p:sp>
        <p:nvSpPr>
          <p:cNvPr id="1134" name="Google Shape;1134;p13"/>
          <p:cNvSpPr txBox="1"/>
          <p:nvPr/>
        </p:nvSpPr>
        <p:spPr>
          <a:xfrm>
            <a:off x="81975" y="1270075"/>
            <a:ext cx="7490700" cy="1063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Red Hat Text"/>
                <a:ea typeface="Red Hat Text"/>
                <a:cs typeface="Red Hat Text"/>
                <a:sym typeface="Red Hat Text"/>
              </a:rPr>
              <a:t>A container is the smallest compute unit</a:t>
            </a:r>
            <a:endParaRPr b="0" i="0" sz="2800" u="none" cap="none" strike="noStrike">
              <a:solidFill>
                <a:srgbClr val="000000"/>
              </a:solidFill>
              <a:latin typeface="Red Hat Text"/>
              <a:ea typeface="Red Hat Text"/>
              <a:cs typeface="Red Hat Text"/>
              <a:sym typeface="Red Hat Text"/>
            </a:endParaRPr>
          </a:p>
        </p:txBody>
      </p:sp>
      <p:sp>
        <p:nvSpPr>
          <p:cNvPr id="1135" name="Google Shape;1135;p13"/>
          <p:cNvSpPr/>
          <p:nvPr/>
        </p:nvSpPr>
        <p:spPr>
          <a:xfrm>
            <a:off x="6945850" y="3635100"/>
            <a:ext cx="1894200" cy="1473300"/>
          </a:xfrm>
          <a:prstGeom prst="hexagon">
            <a:avLst>
              <a:gd fmla="val 25000" name="adj"/>
              <a:gd fmla="val 115470" name="vf"/>
            </a:avLst>
          </a:prstGeom>
          <a:noFill/>
          <a:ln cap="flat" cmpd="sng" w="28575">
            <a:solidFill>
              <a:srgbClr val="3C8FF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Container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