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webp" ContentType="image/webp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signoz.io/blog/opentelemetry-fastapi/" TargetMode="External" /><Relationship Id="rId2" Type="http://schemas.openxmlformats.org/officeDocument/2006/relationships/image" Target="../media/image2.webp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icrofrontend" TargetMode="External" /><Relationship Id="rId3" Type="http://schemas.openxmlformats.org/officeDocument/2006/relationships/hyperlink" Target="https://github.com/rhildred/INFO8985_microservice_analysis" TargetMode="External" /><Relationship Id="rId4" Type="http://schemas.openxmlformats.org/officeDocument/2006/relationships/hyperlink" Target="https://github.com/rhildred/node-otel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icroservice_analysis" TargetMode="External" /><Relationship Id="rId3" Type="http://schemas.openxmlformats.org/officeDocument/2006/relationships/hyperlink" Target="https://github.com/rhildred/node-otel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icroservice_analysis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node-otel" TargetMode="External" /><Relationship Id="rId3" Type="http://schemas.openxmlformats.org/officeDocument/2006/relationships/hyperlink" Target="https://signoz.io/opentelemetry/nodejs/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artinfowler.com/articles/micro-frontends.html" TargetMode="Externa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Microfrontend</a:t>
            </a:r>
            <a:r>
              <a:rPr/>
              <a:t> </a:t>
            </a:r>
            <a:r>
              <a:rPr/>
              <a:t>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Even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legacy</a:t>
            </a:r>
            <a:r>
              <a:rPr/>
              <a:t> </a:t>
            </a:r>
            <a:r>
              <a:rPr/>
              <a:t>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retrieve with wget -r</a:t>
            </a:r>
          </a:p>
          <a:p>
            <a:pPr lvl="1"/>
            <a:r>
              <a:rPr/>
              <a:t>build with figma and TeleportHQ</a:t>
            </a:r>
          </a:p>
          <a:p>
            <a:pPr lvl="1"/>
            <a:r>
              <a:rPr/>
              <a:t>or with something like Rails, Django or Symphony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Monitoring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so important with autonomous teams</a:t>
            </a:r>
          </a:p>
          <a:p>
            <a:pPr lvl="1"/>
            <a:r>
              <a:rPr/>
              <a:t>the devOps group may be the only ones who see the whole application</a:t>
            </a:r>
          </a:p>
          <a:p>
            <a:pPr lvl="1"/>
            <a:r>
              <a:rPr/>
              <a:t>important to get the repository path as the service.name</a:t>
            </a:r>
          </a:p>
          <a:p>
            <a:pPr lvl="1"/>
            <a:r>
              <a:rPr/>
              <a:t>very important to get the commit hash</a:t>
            </a:r>
          </a:p>
          <a:p>
            <a:pPr lvl="1"/>
            <a:r>
              <a:rPr/>
              <a:t>monitoring and logging can take away some of the passion about what code belongs to which autonomous team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week</a:t>
            </a:r>
          </a:p>
        </p:txBody>
      </p:sp>
      <p:pic>
        <p:nvPicPr>
          <p:cNvPr descr="images/opentelemetry-fastapi-cover.webp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had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distributed</a:t>
            </a:r>
            <a:r>
              <a:rPr/>
              <a:t> </a:t>
            </a:r>
            <a:r>
              <a:rPr/>
              <a:t>tracing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Correlating</a:t>
            </a:r>
            <a:r>
              <a:rPr/>
              <a:t> </a:t>
            </a:r>
            <a:r>
              <a:rPr/>
              <a:t>Traces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Microservices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also important with Microfrontends</a:t>
            </a:r>
          </a:p>
          <a:p>
            <a:pPr lvl="0" indent="0">
              <a:buNone/>
            </a:pPr>
            <a:r>
              <a:rPr>
                <a:latin typeface="Courier"/>
              </a:rPr>
              <a:t>from opentelemetry.propagate import extract, inject</a:t>
            </a:r>
            <a:br/>
            <a:r>
              <a:rPr>
                <a:latin typeface="Courier"/>
              </a:rPr>
              <a:t>ctx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extract(request.headers)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 tracer.start_as_current_span(</a:t>
            </a:r>
            <a:r>
              <a:rPr>
                <a:solidFill>
                  <a:srgbClr val="4070A0"/>
                </a:solidFill>
                <a:latin typeface="Courier"/>
              </a:rPr>
              <a:t>"get_user"</a:t>
            </a:r>
            <a:r>
              <a:rPr>
                <a:latin typeface="Courier"/>
              </a:rPr>
              <a:t>, context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ctx):</a:t>
            </a:r>
            <a:br/>
            <a:r>
              <a:rPr>
                <a:latin typeface="Courier"/>
              </a:rPr>
              <a:t>        inject(headers)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traces system calls of a particular process</a:t>
            </a:r>
          </a:p>
          <a:p>
            <a:pPr lvl="1"/>
            <a:r>
              <a:rPr/>
              <a:t>with autonomous teams and microfrontends we need to trace across processes</a:t>
            </a:r>
          </a:p>
          <a:p>
            <a:pPr lvl="1"/>
            <a:r>
              <a:rPr/>
              <a:t>opentelemetry lets us do that in a way that we can really add value beyond predictability to our companies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week’s</a:t>
            </a:r>
            <a:r>
              <a:rPr/>
              <a:t> </a:t>
            </a:r>
            <a:r>
              <a:rPr/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to instrument the </a:t>
            </a:r>
            <a:r>
              <a:rPr>
                <a:hlinkClick r:id="rId2"/>
              </a:rPr>
              <a:t>code in the lab</a:t>
            </a:r>
            <a:r>
              <a:rPr/>
              <a:t>.</a:t>
            </a:r>
          </a:p>
          <a:p>
            <a:pPr lvl="1"/>
            <a:r>
              <a:rPr/>
              <a:t>add signoz to your project like in </a:t>
            </a:r>
            <a:r>
              <a:rPr>
                <a:hlinkClick r:id="rId3"/>
              </a:rPr>
              <a:t>last week’s lab</a:t>
            </a:r>
          </a:p>
          <a:p>
            <a:pPr lvl="1"/>
            <a:r>
              <a:rPr/>
              <a:t>you do not need to worry about logging on the </a:t>
            </a:r>
            <a:r>
              <a:rPr>
                <a:hlinkClick r:id="rId4"/>
              </a:rPr>
              <a:t>javascript side</a:t>
            </a:r>
          </a:p>
          <a:p>
            <a:pPr lvl="1"/>
            <a:r>
              <a:rPr/>
              <a:t>that’s what next week’s activity will be about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</a:t>
            </a:r>
            <a:r>
              <a:rPr>
                <a:hlinkClick r:id="rId2"/>
              </a:rPr>
              <a:t>Analysis with signoz and fastapi</a:t>
            </a:r>
          </a:p>
          <a:p>
            <a:pPr lvl="1"/>
            <a:r>
              <a:rPr/>
              <a:t>Look at </a:t>
            </a:r>
            <a:r>
              <a:rPr>
                <a:hlinkClick r:id="rId3"/>
              </a:rPr>
              <a:t>javascript otel</a:t>
            </a:r>
          </a:p>
          <a:p>
            <a:pPr lvl="1"/>
            <a:r>
              <a:rPr/>
              <a:t>Microfrontend talk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Interpret information from logs to reproduce and resolve problems.</a:t>
            </a:r>
          </a:p>
          <a:p>
            <a:pPr lvl="1"/>
            <a:r>
              <a:rPr/>
              <a:t>Measure REDS metrics in a microservice by adding and incrementing the appropriate counters.</a:t>
            </a:r>
          </a:p>
          <a:p>
            <a:pPr lvl="1"/>
            <a:r>
              <a:rPr/>
              <a:t>Determine metrics from the point of view of the customer from a micro-frontend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Analysis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signoz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fastapi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today’s microfrontend is based on </a:t>
            </a:r>
            <a:r>
              <a:rPr>
                <a:hlinkClick r:id="rId2"/>
              </a:rPr>
              <a:t>fastapi as on last week</a:t>
            </a:r>
          </a:p>
          <a:p>
            <a:pPr lvl="1"/>
            <a:r>
              <a:rPr/>
              <a:t>Hopefully you are comfortable with viewing metrics, logs and traces in signoz</a:t>
            </a:r>
          </a:p>
          <a:p>
            <a:pPr lvl="1"/>
            <a:r>
              <a:rPr/>
              <a:t>the app last week was in the /app folder</a:t>
            </a:r>
          </a:p>
          <a:p>
            <a:pPr lvl="1"/>
            <a:r>
              <a:rPr/>
              <a:t>this week the app is </a:t>
            </a:r>
            <a:r>
              <a:rPr>
                <a:latin typeface="Courier"/>
              </a:rPr>
              <a:t>/app.py</a:t>
            </a:r>
          </a:p>
          <a:p>
            <a:pPr lvl="1"/>
            <a:r>
              <a:rPr/>
              <a:t>please instrument it and run as in the other lab once you are comfortable with what it does.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Instrumenting</a:t>
            </a:r>
            <a:r>
              <a:rPr/>
              <a:t> </a:t>
            </a:r>
            <a:r>
              <a:rPr/>
              <a:t>front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while preparing, I did this </a:t>
            </a:r>
            <a:r>
              <a:rPr>
                <a:hlinkClick r:id="rId2"/>
              </a:rPr>
              <a:t>javascript example</a:t>
            </a:r>
            <a:r>
              <a:rPr/>
              <a:t>.</a:t>
            </a:r>
          </a:p>
          <a:p>
            <a:pPr lvl="1"/>
            <a:r>
              <a:rPr/>
              <a:t>this is based on a </a:t>
            </a:r>
            <a:r>
              <a:rPr>
                <a:hlinkClick r:id="rId3"/>
              </a:rPr>
              <a:t>javascript example</a:t>
            </a:r>
            <a:r>
              <a:rPr/>
              <a:t>.</a:t>
            </a:r>
          </a:p>
          <a:p>
            <a:pPr lvl="1"/>
            <a:r>
              <a:rPr/>
              <a:t>the javascript code for this project is in </a:t>
            </a:r>
            <a:r>
              <a:rPr>
                <a:latin typeface="Courier"/>
              </a:rPr>
              <a:t>/index.js</a:t>
            </a:r>
          </a:p>
          <a:p>
            <a:pPr lvl="1"/>
            <a:r>
              <a:rPr/>
              <a:t>please instrument it and run as in the other lab once you are comfortable with what it does.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Microfrontends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for autonomous teams to develop software that can then be composed in to an application</a:t>
            </a:r>
          </a:p>
          <a:p>
            <a:pPr lvl="1"/>
            <a:r>
              <a:rPr/>
              <a:t>reduce coupling!</a:t>
            </a:r>
          </a:p>
          <a:p>
            <a:pPr lvl="1"/>
            <a:r>
              <a:rPr/>
              <a:t>Martin Fowler wrote about this is </a:t>
            </a:r>
            <a:r>
              <a:rPr>
                <a:hlinkClick r:id="rId2"/>
              </a:rPr>
              <a:t>this excellent article</a:t>
            </a:r>
          </a:p>
          <a:p>
            <a:pPr lvl="1"/>
            <a:r>
              <a:rPr/>
              <a:t>the holy grail of distributed systems</a:t>
            </a:r>
          </a:p>
          <a:p>
            <a:pPr lvl="1"/>
            <a:r>
              <a:rPr/>
              <a:t>not as well adopted as one would hope for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micro frontends have custom elements for their autonomous user interfaces</a:t>
            </a:r>
          </a:p>
          <a:p>
            <a:pPr lvl="1"/>
            <a:r>
              <a:rPr/>
              <a:t>a custom element extends a HTMLElement to implement a particular new tag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Year </a:t>
            </a:r>
            <a:r>
              <a:rPr b="1">
                <a:solidFill>
                  <a:srgbClr val="007020"/>
                </a:solidFill>
                <a:latin typeface="Courier"/>
              </a:rPr>
              <a:t>extends</a:t>
            </a:r>
            <a:r>
              <a:rPr>
                <a:latin typeface="Courier"/>
              </a:rPr>
              <a:t> HTMLElement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connectedCallback</a:t>
            </a:r>
            <a:r>
              <a:rPr>
                <a:latin typeface="Courier"/>
              </a:rPr>
              <a:t>() {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this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7D9029"/>
                </a:solidFill>
                <a:latin typeface="Courier"/>
              </a:rPr>
              <a:t>innerHTML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new</a:t>
            </a:r>
            <a:r>
              <a:rPr>
                <a:latin typeface="Courier"/>
              </a:rPr>
              <a:t> Date()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getFullYear</a:t>
            </a:r>
            <a:r>
              <a:rPr>
                <a:latin typeface="Courier"/>
              </a:rPr>
              <a:t>()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}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custom</a:t>
            </a:r>
            <a:r>
              <a:rPr/>
              <a:t> </a:t>
            </a:r>
            <a:r>
              <a:rPr/>
              <a:t>element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pulled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customElements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define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"x-date"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Year)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  <a:p>
            <a:pPr lvl="0" marL="0" indent="0">
              <a:buNone/>
            </a:pPr>
            <a:r>
              <a:rPr/>
              <a:t>and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&lt;script</a:t>
            </a:r>
            <a:r>
              <a:rPr>
                <a:solidFill>
                  <a:srgbClr val="007020"/>
                </a:solidFill>
                <a:latin typeface="Courier"/>
              </a:rPr>
              <a:t> src=</a:t>
            </a:r>
            <a:r>
              <a:rPr>
                <a:solidFill>
                  <a:srgbClr val="4070A0"/>
                </a:solidFill>
                <a:latin typeface="Courier"/>
              </a:rPr>
              <a:t>"index.js"</a:t>
            </a:r>
            <a:r>
              <a:rPr>
                <a:solidFill>
                  <a:srgbClr val="007020"/>
                </a:solidFill>
                <a:latin typeface="Courier"/>
              </a:rPr>
              <a:t> type=</a:t>
            </a:r>
            <a:r>
              <a:rPr>
                <a:solidFill>
                  <a:srgbClr val="4070A0"/>
                </a:solidFill>
                <a:latin typeface="Courier"/>
              </a:rPr>
              <a:t>"module"</a:t>
            </a:r>
            <a:r>
              <a:rPr b="1">
                <a:solidFill>
                  <a:srgbClr val="007020"/>
                </a:solidFill>
                <a:latin typeface="Courier"/>
              </a:rPr>
              <a:t>&gt;&lt;/script&gt;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brings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custom</a:t>
            </a:r>
            <a:r>
              <a:rPr/>
              <a:t> </a:t>
            </a:r>
            <a:r>
              <a:rPr/>
              <a:t>tag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anywhere</a:t>
            </a:r>
          </a:p>
        </p:txBody>
      </p:sp>
      <p:pic>
        <p:nvPicPr>
          <p:cNvPr descr="images/wordpres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70000" y="1600200"/>
            <a:ext cx="6604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wordpress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Microfrontend (instrumenting)</dc:title>
  <dc:creator/>
  <cp:keywords/>
  <dcterms:created xsi:type="dcterms:W3CDTF">2024-12-06T19:15:38Z</dcterms:created>
  <dcterms:modified xsi:type="dcterms:W3CDTF">2024-12-06T19:15:38Z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https://github.com/rhildred/INFO8985_microfrontend</vt:lpwstr>
  </property>
</Properties>
</file>