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name: wordpress
      chart_ref: oci://registry-1.docker.io/bitnamicharts/wordpress
      release_namespace: default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
ENV OTEL_SERVICE_NAME=my-wordpress-installation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 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2024-11-28T16:50:18Z</dcterms:created>
  <dcterms:modified xsi:type="dcterms:W3CDTF">2024-11-28T16:50:18Z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