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frontend" TargetMode="External" /><Relationship Id="rId3" Type="http://schemas.openxmlformats.org/officeDocument/2006/relationships/hyperlink" Target="https://github.com/rhildred/INFO8985_microservice_analysis" TargetMode="External" /><Relationship Id="rId4" Type="http://schemas.openxmlformats.org/officeDocument/2006/relationships/hyperlink" Target="https://github.com/rhildred/node-ote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https://github.com/rhildred/node-ote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retrieve with wget -r</a:t>
            </a:r>
          </a:p>
          <a:p>
            <a:pPr lvl="1"/>
            <a:r>
              <a:rPr/>
              <a:t>build with figma and TeleportHQ</a:t>
            </a:r>
          </a:p>
          <a:p>
            <a:pPr lvl="1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Monitoring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 important with autonomous teams</a:t>
            </a:r>
          </a:p>
          <a:p>
            <a:pPr lvl="1"/>
            <a:r>
              <a:rPr/>
              <a:t>the devOps group may be the only ones who see the whole application</a:t>
            </a:r>
          </a:p>
          <a:p>
            <a:pPr lvl="1"/>
            <a:r>
              <a:rPr/>
              <a:t>important to get the repository path as the service.name</a:t>
            </a:r>
          </a:p>
          <a:p>
            <a:pPr lvl="1"/>
            <a:r>
              <a:rPr/>
              <a:t>very important to get the commit hash</a:t>
            </a:r>
          </a:p>
          <a:p>
            <a:pPr lvl="1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had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Correlating</a:t>
            </a:r>
            <a:r>
              <a:rPr/>
              <a:t> </a:t>
            </a:r>
            <a:r>
              <a:rPr/>
              <a:t>Traces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>
                <a:latin typeface="Courier"/>
              </a:rPr>
              <a:t>from opentelemetry.propagate import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traces system calls of a particular process</a:t>
            </a:r>
          </a:p>
          <a:p>
            <a:pPr lvl="1"/>
            <a:r>
              <a:rPr/>
              <a:t>with autonomous teams and microfrontends we need to trace across processes</a:t>
            </a:r>
          </a:p>
          <a:p>
            <a:pPr lvl="1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instrument the </a:t>
            </a:r>
            <a:r>
              <a:rPr>
                <a:hlinkClick r:id="rId2"/>
              </a:rPr>
              <a:t>code in the lab</a:t>
            </a:r>
            <a:r>
              <a:rPr/>
              <a:t>.</a:t>
            </a:r>
          </a:p>
          <a:p>
            <a:pPr lvl="1"/>
            <a:r>
              <a:rPr/>
              <a:t>add signoz to your project like in </a:t>
            </a:r>
            <a:r>
              <a:rPr>
                <a:hlinkClick r:id="rId3"/>
              </a:rPr>
              <a:t>last week’s lab</a:t>
            </a:r>
          </a:p>
          <a:p>
            <a:pPr lvl="1"/>
            <a:r>
              <a:rPr/>
              <a:t>you do not need to worry about logging on the </a:t>
            </a:r>
            <a:r>
              <a:rPr>
                <a:hlinkClick r:id="rId4"/>
              </a:rPr>
              <a:t>javascript side</a:t>
            </a:r>
          </a:p>
          <a:p>
            <a:pPr lvl="1"/>
            <a:r>
              <a:rPr/>
              <a:t>that’s what next week’s activity will be about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1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1"/>
            <a:r>
              <a:rPr/>
              <a:t>Microfrontend talk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information from logs to reproduce and resolve problems.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signoz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1"/>
            <a:r>
              <a:rPr/>
              <a:t>Hopefully you are comfortable with viewing metrics, logs and traces in signoz</a:t>
            </a:r>
          </a:p>
          <a:p>
            <a:pPr lvl="1"/>
            <a:r>
              <a:rPr/>
              <a:t>the app last week was in the /app folder</a:t>
            </a:r>
          </a:p>
          <a:p>
            <a:pPr lvl="1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autonomous teams to develop software that can then be composed in to an application</a:t>
            </a:r>
          </a:p>
          <a:p>
            <a:pPr lvl="1"/>
            <a:r>
              <a:rPr/>
              <a:t>reduce coupling!</a:t>
            </a:r>
          </a:p>
          <a:p>
            <a:pPr lvl="1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1"/>
            <a:r>
              <a:rPr/>
              <a:t>the holy grail of distributed systems</a:t>
            </a:r>
          </a:p>
          <a:p>
            <a:pPr lvl="1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frontends have custom elements for their autonomous user interfaces</a:t>
            </a:r>
          </a:p>
          <a:p>
            <a:pPr lvl="1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HTMLElement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Date()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&lt;script</a:t>
            </a:r>
            <a:r>
              <a:rPr>
                <a:solidFill>
                  <a:srgbClr val="007020"/>
                </a:solidFill>
                <a:latin typeface="Courier"/>
              </a:rPr>
              <a:t> src=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 b="1">
                <a:solidFill>
                  <a:srgbClr val="007020"/>
                </a:solidFill>
                <a:latin typeface="Courier"/>
              </a:rPr>
              <a:t>&gt;&lt;/script&gt;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brings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600200"/>
            <a:ext cx="660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2024-11-28T16:50:19Z</dcterms:created>
  <dcterms:modified xsi:type="dcterms:W3CDTF">2024-11-28T16:50:19Z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