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Monolith</a:t>
            </a:r>
            <a:r>
              <a:rPr/>
              <a:t> </a:t>
            </a:r>
            <a:r>
              <a:rPr/>
              <a:t>(instrumenting)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Monolith (instrumenting)</dc:title>
  <dc:creator/>
  <cp:keywords/>
  <dcterms:created xsi:type="dcterms:W3CDTF">2024-09-09T17:35:16Z</dcterms:created>
  <dcterms:modified xsi:type="dcterms:W3CDTF">2024-09-09T17:35:16Z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