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telemetry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observability Challenge/Activity</a:t>
            </a:r>
          </a:p>
          <a:p>
            <a:pPr lvl="1"/>
            <a:r>
              <a:rPr/>
              <a:t>Introduce the Challenge/Activity for telemetry</a:t>
            </a:r>
          </a:p>
          <a:p>
            <a:pPr lvl="1"/>
            <a:r>
              <a:rPr/>
              <a:t>Theory to support telemetry learning outcomes and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3 and 4 from the text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  <a:r>
              <a:rPr/>
              <a:t> </a:t>
            </a:r>
            <a:r>
              <a:rPr/>
              <a:t>(activity</a:t>
            </a:r>
            <a:r>
              <a:rPr/>
              <a:t> </a:t>
            </a:r>
            <a:r>
              <a:rPr/>
              <a:t>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 installed the kubernetes dashboard. From their github:</a:t>
            </a:r>
          </a:p>
          <a:p>
            <a:pPr lvl="0" marL="1270000" indent="0">
              <a:buNone/>
            </a:pPr>
            <a:r>
              <a:rPr sz="2000"/>
              <a:t>Kubernetes Dashboard is a general purpose, web-based UI for Kubernetes clusters. It allows users to manage applications running in the cluster and troubleshoot them, as well as manage the cluster itself.</a:t>
            </a:r>
          </a:p>
          <a:p>
            <a:pPr lvl="1"/>
            <a:r>
              <a:rPr/>
              <a:t>essentially this was a “hello world” for a distributed system using kubernetes ansible and helm</a:t>
            </a:r>
          </a:p>
          <a:p>
            <a:pPr lvl="1"/>
            <a:r>
              <a:rPr/>
              <a:t>a pod is the unit of deployment in our case … see the next slides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Kubernetes</a:t>
            </a:r>
            <a:r>
              <a:rPr/>
              <a:t> </a:t>
            </a:r>
            <a:r>
              <a:rPr/>
              <a:t>dashboard</a:t>
            </a:r>
          </a:p>
        </p:txBody>
      </p:sp>
      <p:pic>
        <p:nvPicPr>
          <p:cNvPr descr="images/kubernetesdash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63600" y="1600200"/>
            <a:ext cx="7416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kubernetes</a:t>
            </a:r>
            <a:r>
              <a:rPr/>
              <a:t> </a:t>
            </a:r>
            <a:r>
              <a:rPr/>
              <a:t>dashboard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  <p:pic>
        <p:nvPicPr>
          <p:cNvPr descr="images/local-k8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  <a:r>
              <a:rPr/>
              <a:t> </a:t>
            </a:r>
            <a:r>
              <a:rPr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in chapter 4 of the text and make notes in README.md. Submit the README.md file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</dc:title>
  <dc:creator/>
  <cp:keywords/>
  <dcterms:created xsi:type="dcterms:W3CDTF">2024-09-09T17:35:16Z</dcterms:created>
  <dcterms:modified xsi:type="dcterms:W3CDTF">2024-09-09T17:35:16Z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https://github.com/rhildred/INFO8985-telemetry</vt:lpwstr>
  </property>
</Properties>
</file>