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ignoz.io/blog/postgresql-monitoring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rometheus.io/docs/alerting/latest/overview/" TargetMode="Externa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database_analysis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Baseline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REDS is a good start</a:t>
            </a:r>
          </a:p>
          <a:p>
            <a:pPr lvl="1"/>
            <a:r>
              <a:rPr/>
              <a:t>for instance to get total number of transactions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(xact_commit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read more at </a:t>
            </a:r>
            <a:r>
              <a:rPr>
                <a:hlinkClick r:id="rId2"/>
              </a:rPr>
              <a:t>https://signoz.io/blog/postgresql-monitoring/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for testing you can trigger a rollback by making a SQL error like </a:t>
            </a:r>
            <a:r>
              <a:rPr>
                <a:latin typeface="Courier"/>
              </a:rPr>
              <a:t>SELECT * FROM pg_stats_database</a:t>
            </a:r>
          </a:p>
          <a:p>
            <a:pPr lvl="1"/>
            <a:r>
              <a:rPr/>
              <a:t>you can also try out the pg_stat_database queries in pgadmin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(active_time)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the average duration is this, divided by the number of requests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Saturation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ran out of time to get the Saturation</a:t>
            </a:r>
          </a:p>
          <a:p>
            <a:pPr lvl="1"/>
            <a:r>
              <a:rPr/>
              <a:t>thinking that this could be obtained from kubernetes or docker by looking at %cpu for the postgres service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query is a problem when the request rate is greater than the duration</a:t>
            </a:r>
          </a:p>
          <a:p>
            <a:pPr lvl="1"/>
            <a:r>
              <a:rPr/>
              <a:t>if it takes 2 seconds to run a query and the average request rate is 2 per minute, there is no problem</a:t>
            </a:r>
          </a:p>
          <a:p>
            <a:pPr lvl="1"/>
            <a:r>
              <a:rPr/>
              <a:t>if the request rate is greater than 30 per minute there is a big problem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pid, 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duration, </a:t>
            </a:r>
            <a:r>
              <a:rPr b="1">
                <a:solidFill>
                  <a:srgbClr val="007020"/>
                </a:solidFill>
                <a:latin typeface="Courier"/>
              </a:rPr>
              <a:t>query</a:t>
            </a:r>
            <a:r>
              <a:rPr>
                <a:latin typeface="Courier"/>
              </a:rPr>
              <a:t>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pg_stat_activity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(now()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interval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'2 minutes'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queries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&lt;from above&gt;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logs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structured_body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true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User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sometimes be traced back to database problems</a:t>
            </a:r>
          </a:p>
          <a:p>
            <a:pPr lvl="1"/>
            <a:r>
              <a:rPr/>
              <a:t>the system becoming bogged down can be caused by duration &gt; arrival rate and fixed by adding indexes</a:t>
            </a:r>
          </a:p>
          <a:p>
            <a:pPr lvl="1"/>
            <a:r>
              <a:rPr/>
              <a:t>exceptions from database logs can relate to gateway timeouts from unhandled exceptions in the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when metrics collected from pg_stat??? are out of range</a:t>
            </a:r>
          </a:p>
          <a:p>
            <a:pPr lvl="1"/>
            <a:r>
              <a:rPr/>
              <a:t>read more in </a:t>
            </a:r>
            <a:r>
              <a:rPr>
                <a:hlinkClick r:id="rId2"/>
              </a:rPr>
              <a:t>https://prometheus.io/docs/alerting/latest/overview/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management is driven by metrics too</a:t>
            </a:r>
          </a:p>
          <a:p>
            <a:pPr lvl="1"/>
            <a:r>
              <a:rPr/>
              <a:t>Key performance indicators relate to business goals/ effectiveness</a:t>
            </a:r>
          </a:p>
          <a:p>
            <a:pPr lvl="1"/>
            <a:r>
              <a:rPr/>
              <a:t>Metrics track the status of business processes</a:t>
            </a:r>
          </a:p>
          <a:p>
            <a:pPr lvl="1"/>
            <a:r>
              <a:rPr/>
              <a:t>a SMART KPI is Specific, Measurable, Achievable, Relevant, and Time-bound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More from last week’s lesson on collecting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</a:t>
            </a:r>
          </a:p>
        </p:txBody>
      </p:sp>
      <p:pic>
        <p:nvPicPr>
          <p:cNvPr descr="images/transactionprocess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Management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Systems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Collecting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produce systems information to meet the needs of different stakeholders</a:t>
            </a:r>
          </a:p>
          <a:p>
            <a:pPr lvl="1"/>
            <a:r>
              <a:rPr/>
              <a:t>this week for the lab follow the given links looking especially at SQL queries for different stakeholders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images/datab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35100" y="1600200"/>
            <a:ext cx="628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Deployment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Bounty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Kubernetes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notice that I have used docker-compose for this</a:t>
            </a:r>
          </a:p>
          <a:p>
            <a:pPr lvl="1"/>
            <a:r>
              <a:rPr/>
              <a:t>couldn’t get the otel-collector to send metrics to prometheus</a:t>
            </a:r>
          </a:p>
          <a:p>
            <a:pPr lvl="1"/>
            <a:r>
              <a:rPr/>
              <a:t>would be very interested if you could compare templates/otel-collector-cm0-configmap.yaml to the opentelemetry demo values.yaml and get it working.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Use the pg_stat_database table to receive RED metrics.</a:t>
            </a:r>
          </a:p>
          <a:p>
            <a:pPr lvl="1"/>
            <a:r>
              <a:rPr/>
              <a:t>test with pgadmin</a:t>
            </a:r>
          </a:p>
          <a:p>
            <a:pPr lvl="1"/>
            <a:r>
              <a:rPr/>
              <a:t>you can trigger a rollback/error by making a syntax error in your sql</a:t>
            </a:r>
          </a:p>
          <a:p>
            <a:pPr lvl="1"/>
            <a:r>
              <a:rPr/>
              <a:t>submit the otel-collector yaml that logs RED metrics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Measure baseline metrics for the database of a system.</a:t>
            </a:r>
          </a:p>
          <a:p>
            <a:pPr lvl="1"/>
            <a:r>
              <a:rPr/>
              <a:t>Select thresholds for logging long running queries.</a:t>
            </a:r>
          </a:p>
          <a:p>
            <a:pPr lvl="1"/>
            <a:r>
              <a:rPr/>
              <a:t>Infer causes of system issues by finding exceptions from baseline behaviour and drawing correlation to logs and other database events.</a:t>
            </a:r>
          </a:p>
          <a:p>
            <a:pPr lvl="1"/>
            <a:r>
              <a:rPr/>
              <a:t>Justify metric thresholds for generating alerts so that they can be responded to appropriately.</a:t>
            </a:r>
          </a:p>
          <a:p>
            <a:pPr lvl="1"/>
            <a:r>
              <a:rPr/>
              <a:t>Support management overview of data running through the system by generating daily reports.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Observability</a:t>
            </a:r>
          </a:p>
        </p:txBody>
      </p:sp>
      <p:pic>
        <p:nvPicPr>
          <p:cNvPr descr="images/systemofreco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600200"/>
            <a:ext cx="227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Protocol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View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Prometheus</a:t>
            </a:r>
          </a:p>
        </p:txBody>
      </p:sp>
      <p:pic>
        <p:nvPicPr>
          <p:cNvPr descr="images/prometheusst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52600"/>
            <a:ext cx="8229600" cy="372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available</a:t>
            </a:r>
            <a:r>
              <a:rPr/>
              <a:t> </a:t>
            </a:r>
            <a:r>
              <a:rPr/>
              <a:t>metrics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images/grap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400" y="1600200"/>
            <a:ext cx="7569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total</a:t>
            </a:r>
            <a:r>
              <a:rPr/>
              <a:t> </a:t>
            </a:r>
            <a:r>
              <a:rPr/>
              <a:t>commits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(analysis)</dc:title>
  <dc:creator/>
  <cp:keywords/>
  <dcterms:created xsi:type="dcterms:W3CDTF">2024-10-11T21:23:59Z</dcterms:created>
  <dcterms:modified xsi:type="dcterms:W3CDTF">2024-10-11T21:23:59Z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https://github.com/rhildred/INFO8985_database_analysis</vt:lpwstr>
  </property>
</Properties>
</file>