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1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installing the software development kit (SDK)</a:t>
            </a:r>
          </a:p>
          <a:p>
            <a:pPr lvl="1"/>
            <a:r>
              <a:rPr/>
              <a:t>for python we do this with pip packages</a:t>
            </a:r>
          </a:p>
          <a:p>
            <a:pPr lvl="1"/>
            <a:r>
              <a:rPr/>
              <a:t>installing instrumentation</a:t>
            </a:r>
          </a:p>
          <a:p>
            <a:pPr lvl="1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1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Logger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LoggerProvider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as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TracerProvider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required to reinstrument a large system a form of vendor lock-in</a:t>
            </a:r>
          </a:p>
          <a:p>
            <a:pPr lvl="1"/>
            <a:r>
              <a:rPr/>
              <a:t>advantage of OpenTelemetry is that once it’s done</a:t>
            </a:r>
          </a:p>
          <a:p>
            <a:pPr lvl="1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signals are logs, traces and metrics</a:t>
            </a:r>
          </a:p>
          <a:p>
            <a:pPr lvl="1"/>
            <a:r>
              <a:rPr/>
              <a:t>add new signals like sessions in the Future</a:t>
            </a:r>
          </a:p>
          <a:p>
            <a:pPr lvl="1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1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2024-10-11T21:24:00Z</dcterms:created>
  <dcterms:modified xsi:type="dcterms:W3CDTF">2024-10-11T21:24:00Z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