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5" Type="http://schemas.openxmlformats.org/officeDocument/2006/relationships/viewProps" Target="viewProps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Monolith</a:t>
            </a:r>
            <a:r>
              <a:rPr/>
              <a:t> </a:t>
            </a:r>
            <a:r>
              <a:rPr/>
              <a:t>(instrumenting)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Introduce the Challenge/Activity</a:t>
            </a:r>
          </a:p>
          <a:p>
            <a:pPr lvl="1"/>
            <a:r>
              <a:rPr/>
              <a:t>Theory to support learning outcomes and the Activity</a:t>
            </a:r>
          </a:p>
          <a:p>
            <a:pPr lvl="1"/>
            <a:r>
              <a:rPr/>
              <a:t>Initial demo of activity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Monolith (instrumenting)</dc:title>
  <dc:creator/>
  <cp:keywords/>
  <dcterms:created xsi:type="dcterms:W3CDTF">2024-08-31T16:33:21Z</dcterms:created>
  <dcterms:modified xsi:type="dcterms:W3CDTF">2024-08-31T16:33:21Z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