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(Analysis)</dc:title>
  <dc:creator/>
  <cp:keywords/>
  <dcterms:created xsi:type="dcterms:W3CDTF">2024-09-07T00:58:38Z</dcterms:created>
  <dcterms:modified xsi:type="dcterms:W3CDTF">2024-09-07T00:58:38Z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