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creativecommons.org/licenses/by/2.0" TargetMode="External" /><Relationship Id="rId2" Type="http://schemas.openxmlformats.org/officeDocument/2006/relationships/image" Target="../media/image4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creativecommons.org/licenses/by-sa/4.0" TargetMode="Externa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hanos.io/tip/thanos/storage.md/" TargetMode="External" /><Relationship Id="rId3" Type="http://schemas.openxmlformats.org/officeDocument/2006/relationships/hyperlink" Target="https://github.com/bitnami/charts/blob/main/bitnami/thanos/values.yaml" TargetMode="External" /><Relationship Id="rId4" Type="http://schemas.openxmlformats.org/officeDocument/2006/relationships/hyperlink" Target="https://github.com/open-telemetry/opentelemetry-helm-charts/blob/main/charts/opentelemetry-demo/values.yaml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telemetry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telemetry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logs … to tell you about individual events and moments within a system</a:t>
            </a:r>
          </a:p>
          <a:p>
            <a:pPr lvl="1"/>
            <a:r>
              <a:rPr/>
              <a:t>metrics … to see how system performance changes over time</a:t>
            </a:r>
          </a:p>
          <a:p>
            <a:pPr lvl="1"/>
            <a:r>
              <a:rPr/>
              <a:t>then tracing … look at entire operations and how they combined to form transactions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SCADA</a:t>
            </a:r>
          </a:p>
        </p:txBody>
      </p:sp>
      <p:pic>
        <p:nvPicPr>
          <p:cNvPr descr="images/Working_on_the_punch_list_for_tunnel_SCADA_control._The_SCADA_system_gives_LIRR_engineers_remote_control_of_all_of_the_power_facilities._06-27-19_(48146652996)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MTA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Mega</a:t>
            </a:r>
            <a:r>
              <a:rPr/>
              <a:t> </a:t>
            </a:r>
            <a:r>
              <a:rPr/>
              <a:t>Projects,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>
                <a:hlinkClick r:id="rId3"/>
              </a:rPr>
              <a:t>https://creativecommons.org/licenses/by/2.0</a:t>
            </a:r>
            <a:r>
              <a:rPr/>
              <a:t>,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Industrial include manufacturing, process control, power generation, fabrication, and refining</a:t>
            </a:r>
          </a:p>
          <a:p>
            <a:pPr lvl="1"/>
            <a:r>
              <a:rPr/>
              <a:t>Infrastructure … include water treatment and distribution, wastewater collection and treatment, oil and gas pipelines, electric power transmission, and wind farms.</a:t>
            </a:r>
          </a:p>
          <a:p>
            <a:pPr lvl="1"/>
            <a:r>
              <a:rPr/>
              <a:t>Facility , including buildings, airports, ships, and space stations … monitor and control heating, ventilation, and air conditioning systems (HVAC), access, and energy consumption.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SNMP</a:t>
            </a:r>
          </a:p>
        </p:txBody>
      </p:sp>
      <p:pic>
        <p:nvPicPr>
          <p:cNvPr descr="images/Snmp-interaction_v1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0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An.bellizzi,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</a:t>
            </a:r>
            <a:r>
              <a:rPr/>
              <a:t> </a:t>
            </a:r>
            <a:r>
              <a:rPr>
                <a:hlinkClick r:id="rId3"/>
              </a:rPr>
              <a:t>https://creativecommons.org/licenses/by-sa/4.0</a:t>
            </a:r>
            <a:r>
              <a:rPr/>
              <a:t>,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Managed devices</a:t>
            </a:r>
          </a:p>
          <a:p>
            <a:pPr lvl="1"/>
            <a:r>
              <a:rPr/>
              <a:t>Agent - software that runs on managed devices</a:t>
            </a:r>
          </a:p>
          <a:p>
            <a:pPr lvl="1"/>
            <a:r>
              <a:rPr/>
              <a:t>Network management station (NMS) - software that runs on the 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Uses</a:t>
            </a:r>
          </a:p>
          <a:p>
            <a:pPr lvl="1"/>
            <a:r>
              <a:rPr/>
              <a:t>SNMP used by IT to monitor and update networked devices</a:t>
            </a:r>
          </a:p>
          <a:p>
            <a:pPr lvl="1"/>
            <a:r>
              <a:rPr/>
              <a:t>SCADA used by operations to control processes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monitor distributed software systems</a:t>
            </a:r>
          </a:p>
          <a:p>
            <a:pPr lvl="1"/>
            <a:r>
              <a:rPr/>
              <a:t>similar to SCADA and SNMP in that it monitors and generates alerts</a:t>
            </a:r>
          </a:p>
          <a:p>
            <a:pPr lvl="1"/>
            <a:r>
              <a:rPr/>
              <a:t>different in that it is read only, where SCADA and SNMP can also manipulate systems</a:t>
            </a:r>
          </a:p>
          <a:p>
            <a:pPr lvl="1"/>
            <a:r>
              <a:rPr/>
              <a:t>tracing, look at entire operations as they span services</a:t>
            </a:r>
          </a:p>
          <a:p>
            <a:pPr lvl="1"/>
            <a:r>
              <a:rPr/>
              <a:t>absence of auditable tracking in SCADA … opportunity for DevOps??????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(TSDB)</a:t>
            </a:r>
            <a:r>
              <a:rPr/>
              <a:t> </a:t>
            </a:r>
            <a:r>
              <a:rPr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need to store enough history to meet stakeholder needs</a:t>
            </a:r>
          </a:p>
          <a:p>
            <a:pPr lvl="0" marL="1270000" indent="0">
              <a:buNone/>
            </a:pPr>
            <a:r>
              <a:rPr sz="2000"/>
              <a:t>Thanos provides a global query view, high availability, data backup with historical, cheap data access as its core features in a single binary.</a:t>
            </a:r>
          </a:p>
          <a:p>
            <a:pPr lvl="1"/>
            <a:r>
              <a:rPr/>
              <a:t>Thanos supports S3, GCS, Azure, OpenStack Swift, Tencent COS, AliYun OSS, Baidu BOS, Oracle Cloud Infrastructure Object Storage object stores</a:t>
            </a:r>
          </a:p>
          <a:p>
            <a:pPr lvl="1"/>
            <a:r>
              <a:rPr/>
              <a:t>storage format is object based with a block defined by a prefix and a series of blobs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Storage</a:t>
            </a:r>
            <a:r>
              <a:rPr/>
              <a:t> </a:t>
            </a:r>
            <a:r>
              <a:rPr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focusing on Thanos, there is </a:t>
            </a:r>
            <a:r>
              <a:rPr>
                <a:hlinkClick r:id="rId2"/>
              </a:rPr>
              <a:t>documentation here</a:t>
            </a:r>
            <a:r>
              <a:rPr/>
              <a:t>.</a:t>
            </a:r>
          </a:p>
          <a:p>
            <a:pPr lvl="1"/>
            <a:r>
              <a:rPr/>
              <a:t>the storage is controlled by the values.yaml file in the </a:t>
            </a:r>
            <a:r>
              <a:rPr>
                <a:hlinkClick r:id="rId3"/>
              </a:rPr>
              <a:t>helm chart</a:t>
            </a:r>
          </a:p>
          <a:p>
            <a:pPr lvl="1"/>
            <a:r>
              <a:rPr/>
              <a:t>in open telemetry demo for today’s lab the </a:t>
            </a:r>
            <a:r>
              <a:rPr>
                <a:hlinkClick r:id="rId4"/>
              </a:rPr>
              <a:t>helm chart is here</a:t>
            </a:r>
            <a:r>
              <a:rPr/>
              <a:t>.</a:t>
            </a:r>
          </a:p>
          <a:p>
            <a:pPr lvl="1"/>
            <a:r>
              <a:rPr/>
              <a:t>there is a lot to these values, but focus on the components (starting on line 47)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each component has an otel collector to make it observable</a:t>
            </a:r>
          </a:p>
          <a:p>
            <a:pPr lvl="1"/>
            <a:r>
              <a:rPr/>
              <a:t>for instance the emailService has: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- name: OTEL_EXPORTER_OTLP_TRACES_ENDPOINT
        value: http://$(OTEL_COLLECTOR_NAME):4318/v1/traces</a:t>
            </a:r>
          </a:p>
          <a:p>
            <a:pPr lvl="1"/>
            <a:r>
              <a:rPr/>
              <a:t>many more examples to follow when we talk about instrumenting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Manual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>
                <a:hlinkClick r:id="rId2"/>
              </a:rPr>
              <a:t>lab</a:t>
            </a:r>
            <a:r>
              <a:rPr/>
              <a:t> uses feature flags, described in chapter 4, to manipulate the open telemetry demo</a:t>
            </a:r>
          </a:p>
          <a:p>
            <a:pPr lvl="1"/>
            <a:r>
              <a:rPr/>
              <a:t>note your observations in the README file and submit it </a:t>
            </a:r>
            <a:r>
              <a:rPr/>
              <a:t>below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observability Challenge/Activity</a:t>
            </a:r>
          </a:p>
          <a:p>
            <a:pPr lvl="1"/>
            <a:r>
              <a:rPr/>
              <a:t>Introduce the Challenge/Activity for telemetry</a:t>
            </a:r>
          </a:p>
          <a:p>
            <a:pPr lvl="1"/>
            <a:r>
              <a:rPr/>
              <a:t>Theory to support telemetry learning outcomes and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Without telemetry, your system is just a big black box filled with mystery.</a:t>
            </a:r>
          </a:p>
          <a:p>
            <a:pPr lvl="1"/>
            <a:r>
              <a:rPr/>
              <a:t>this is especially a problem with distributed systems</a:t>
            </a:r>
          </a:p>
          <a:p>
            <a:pPr lvl="1"/>
            <a:r>
              <a:rPr/>
              <a:t>part of the system runs on a sensor, appliance or even a phone</a:t>
            </a:r>
          </a:p>
          <a:p>
            <a:pPr lvl="1"/>
            <a:r>
              <a:rPr/>
              <a:t>telemetry lets operators and other stakeholders see inside the box and help the system reach it’s goals.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(activity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installed the kubernetes dashboard. From their github:</a:t>
            </a:r>
          </a:p>
          <a:p>
            <a:pPr lvl="0" marL="1270000" indent="0">
              <a:buNone/>
            </a:pPr>
            <a:r>
              <a:rPr sz="2000"/>
              <a:t>Kubernetes Dashboard is a general purpose, web-based UI for Kubernetes clusters. It allows users to manage applications running in the cluster and troubleshoot them, as well as manage the cluster itself.</a:t>
            </a:r>
          </a:p>
          <a:p>
            <a:pPr lvl="1"/>
            <a:r>
              <a:rPr/>
              <a:t>essentially this was a “hello world” for a distributed system using kubernetes ansible and helm</a:t>
            </a:r>
          </a:p>
          <a:p>
            <a:pPr lvl="1"/>
            <a:r>
              <a:rPr/>
              <a:t>a pod is the unit of deployment in our case … see the next 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Kubernetes</a:t>
            </a:r>
            <a:r>
              <a:rPr/>
              <a:t> </a:t>
            </a:r>
            <a:r>
              <a:rPr/>
              <a:t>dashboard</a:t>
            </a:r>
          </a:p>
        </p:txBody>
      </p:sp>
      <p:pic>
        <p:nvPicPr>
          <p:cNvPr descr="images/kubernetes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600200"/>
            <a:ext cx="741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kubernetes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  <p:pic>
        <p:nvPicPr>
          <p:cNvPr descr="images/local-k8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in chapter 4 of the text and make notes in README.md. Submit the README.md file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historical applications of telemetry for things like predictive maintenance apply to software.</a:t>
            </a:r>
          </a:p>
          <a:p>
            <a:pPr lvl="1"/>
            <a:r>
              <a:rPr/>
              <a:t>Compare alternatives for software telemetry within the observability ecosystem.</a:t>
            </a:r>
          </a:p>
          <a:p>
            <a:pPr lvl="1"/>
            <a:r>
              <a:rPr/>
              <a:t>Justify the storage needs for telemetry, based on information needs for operational success.</a:t>
            </a:r>
          </a:p>
          <a:p>
            <a:pPr lvl="1"/>
            <a:r>
              <a:rPr/>
              <a:t>Validate and configure collectors to collect logs and/or metrics for observability and troubleshooting.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800px-Electric_frame_signalbox_at_London_Bridge,_Southern_Railway_(CJ_Allen,_Steel_Highway,_1928)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Southern</a:t>
            </a:r>
            <a:r>
              <a:rPr/>
              <a:t> </a:t>
            </a:r>
            <a:r>
              <a:rPr/>
              <a:t>Railway,</a:t>
            </a:r>
            <a:r>
              <a:rPr/>
              <a:t> </a:t>
            </a:r>
            <a:r>
              <a:rPr/>
              <a:t>1928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Telemetry</a:t>
            </a:r>
            <a:r>
              <a:rPr/>
              <a:t>”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telegraph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control switches on train tracks, power plants and public power grids</a:t>
            </a:r>
          </a:p>
          <a:p>
            <a:pPr lvl="0" marL="1270000" indent="0">
              <a:buNone/>
            </a:pPr>
            <a:r>
              <a:rPr sz="2000"/>
              <a:t>early but important distributed systems!</a:t>
            </a:r>
          </a:p>
          <a:p>
            <a:pPr lvl="1"/>
            <a:r>
              <a:rPr/>
              <a:t>moved onto trains to prevent bearing overheating and fires</a:t>
            </a:r>
          </a:p>
          <a:p>
            <a:pPr lvl="1"/>
            <a:r>
              <a:rPr/>
              <a:t>further expanded to predictive maintenance to keep broken trains from blocking the tracks</a:t>
            </a:r>
          </a:p>
          <a:p>
            <a:pPr lvl="1"/>
            <a:r>
              <a:rPr/>
              <a:t>logging esentially built into Unix software with system activity reporting and system logging service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2024-09-12T17:42:13Z</dcterms:created>
  <dcterms:modified xsi:type="dcterms:W3CDTF">2024-09-12T17:42:13Z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https://github.com/rhildred/INFO8985-telemetry</vt:lpwstr>
  </property>
</Properties>
</file>