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</a:t>
            </a:r>
            <a:r>
              <a:rPr>
                <a:hlinkClick r:id="rId3"/>
              </a:rPr>
              <a:t>https://www.umletino.com/umletino.html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2024-09-09T15:18:47Z</dcterms:created>
  <dcterms:modified xsi:type="dcterms:W3CDTF">2024-09-09T15:18:47Z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