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Database 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Baseline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REDS is a good start</a:t>
            </a:r>
          </a:p>
          <a:p>
            <a:pPr lvl="0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0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0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0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0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ran out of time to get the Saturation</a:t>
            </a:r>
          </a:p>
          <a:p>
            <a:pPr lvl="0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running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query is a problem when the request rate is greater than the duration</a:t>
            </a:r>
          </a:p>
          <a:p>
            <a:pPr lvl="0"/>
            <a:r>
              <a:rPr/>
              <a:t>if it takes 2 seconds to run a query and the average request rate is 2 per minute, there is no problem</a:t>
            </a:r>
          </a:p>
          <a:p>
            <a:pPr lvl="0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find long running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 rather than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User problems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sometimes be traced back to database problems</a:t>
            </a:r>
          </a:p>
          <a:p>
            <a:pPr lvl="0"/>
            <a:r>
              <a:rPr/>
              <a:t>the system becoming bogged down can be caused by duration &gt; arrival rate and fixed by adding indexes</a:t>
            </a:r>
          </a:p>
          <a:p>
            <a:pPr lvl="0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Alerts can be 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when metrics collected from pg_stat??? are out of range</a:t>
            </a:r>
          </a:p>
          <a:p>
            <a:pPr lvl="0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Reporting for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 is driven by metrics too</a:t>
            </a:r>
          </a:p>
          <a:p>
            <a:pPr lvl="0"/>
            <a:r>
              <a:rPr/>
              <a:t>Key performance indicators relate to business goals/ effectiveness</a:t>
            </a:r>
          </a:p>
          <a:p>
            <a:pPr lvl="0"/>
            <a:r>
              <a:rPr/>
              <a:t>Metrics track the status of business processes</a:t>
            </a:r>
          </a:p>
          <a:p>
            <a:pPr lvl="0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More from last week’s lesson on collecting</a:t>
            </a:r>
          </a:p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Metrics from the system of 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193800"/>
            <a:ext cx="5575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Management Information 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Collecting from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produce systems information to meet the needs of different stakeholders</a:t>
            </a:r>
          </a:p>
          <a:p>
            <a:pPr lvl="0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Complete 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08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Deployment 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Bounty for 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notice that I have used docker-compose for this</a:t>
            </a:r>
          </a:p>
          <a:p>
            <a:pPr lvl="0"/>
            <a:r>
              <a:rPr/>
              <a:t>couldn’t get the otel-collector to send metrics to prometheus</a:t>
            </a:r>
          </a:p>
          <a:p>
            <a:pPr lvl="0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Analysis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0"/>
            <a:r>
              <a:rPr/>
              <a:t>Use the pg_stat_database table to receive RED metrics.</a:t>
            </a:r>
          </a:p>
          <a:p>
            <a:pPr lvl="0"/>
            <a:r>
              <a:rPr/>
              <a:t>test with pgadmin</a:t>
            </a:r>
          </a:p>
          <a:p>
            <a:pPr lvl="0"/>
            <a:r>
              <a:rPr/>
              <a:t>you can trigger a rollback/error by making a syntax error in your sql</a:t>
            </a:r>
          </a:p>
          <a:p>
            <a:pPr lvl="0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Unit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Measure baseline metrics for the database of a system.</a:t>
            </a:r>
          </a:p>
          <a:p>
            <a:pPr lvl="0"/>
            <a:r>
              <a:rPr/>
              <a:t>Select thresholds for logging long running queries.</a:t>
            </a:r>
          </a:p>
          <a:p>
            <a:pPr lvl="0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0"/>
            <a:r>
              <a:rPr/>
              <a:t>Justify metric thresholds for generating alerts so that they can be responded to appropriately.</a:t>
            </a:r>
          </a:p>
          <a:p>
            <a:pPr lvl="0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sources of 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1193800"/>
            <a:ext cx="162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Open Telemetry 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View in 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193800"/>
            <a:ext cx="637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available 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on a 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3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total 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2025-09-01T23:32:46Z</dcterms:created>
  <dcterms:modified xsi:type="dcterms:W3CDTF">2025-09-01T23:32:46Z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