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problems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sometimes be traced back to database problems</a:t>
            </a:r>
          </a:p>
          <a:p>
            <a:pPr lvl="0"/>
            <a:r>
              <a:rPr/>
              <a:t>the system becoming bogged down can be caused by duration &gt; arrival rate and fixed by adding</a:t>
            </a:r>
          </a:p>
          <a:p>
            <a:pPr lvl="0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 can be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when metrics collected from pg_stat??? are out of range</a:t>
            </a:r>
          </a:p>
          <a:p>
            <a:pPr lvl="0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Reporting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 is driven by metrics too</a:t>
            </a:r>
          </a:p>
          <a:p>
            <a:pPr lvl="0"/>
            <a:r>
              <a:rPr/>
              <a:t>Key performance indicators relate to business goals/ effectiveness</a:t>
            </a:r>
          </a:p>
          <a:p>
            <a:pPr lvl="0"/>
            <a:r>
              <a:rPr/>
              <a:t>Metrics track the status of business processes</a:t>
            </a:r>
          </a:p>
          <a:p>
            <a:pPr lvl="0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 from the system of 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 Information 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Collecting from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produce systems information to meet the needs of different stakeholders</a:t>
            </a:r>
          </a:p>
          <a:p>
            <a:pPr lvl="0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last week’s lesson on Telemetry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Needles in 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6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Probably a bit more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than what you will see at work</a:t>
            </a:r>
          </a:p>
          <a:p>
            <a:pPr lvl="0"/>
            <a:r>
              <a:rPr/>
              <a:t>more languages</a:t>
            </a:r>
          </a:p>
          <a:p>
            <a:pPr lvl="0"/>
            <a:r>
              <a:rPr/>
              <a:t>each service has a single responsibilty</a:t>
            </a:r>
          </a:p>
          <a:p>
            <a:pPr lvl="0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Observability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 baseline metrics for the database of a system.</a:t>
            </a:r>
          </a:p>
          <a:p>
            <a:pPr lvl="0"/>
            <a:r>
              <a:rPr/>
              <a:t>Select thresholds for logging long running queries.</a:t>
            </a:r>
          </a:p>
          <a:p>
            <a:pPr lvl="0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0"/>
            <a:r>
              <a:rPr/>
              <a:t>Justify metric thresholds for generating alerts so that they can be responded to appropriately.</a:t>
            </a:r>
          </a:p>
          <a:p>
            <a:pPr lvl="0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sources of 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193800"/>
            <a:ext cx="162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REDS is a good start</a:t>
            </a:r>
          </a:p>
          <a:p>
            <a:pPr lvl="0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is a problem when the request rate is greater than the duration</a:t>
            </a:r>
          </a:p>
          <a:p>
            <a:pPr lvl="0"/>
            <a:r>
              <a:rPr/>
              <a:t>if it takes 2 seconds to run a query and the average request rate is 2 per minute, there is no problem</a:t>
            </a:r>
          </a:p>
          <a:p>
            <a:pPr lvl="0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2025-09-01T23:32:46Z</dcterms:created>
  <dcterms:modified xsi:type="dcterms:W3CDTF">2025-09-01T23:32:46Z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