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Microservice 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approach is 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by flask or fastapi in python</a:t>
            </a:r>
          </a:p>
          <a:p>
            <a:pPr lvl="0"/>
            <a:r>
              <a:rPr/>
              <a:t>hono in ts/js</a:t>
            </a:r>
          </a:p>
          <a:p>
            <a:pPr lvl="0"/>
            <a:r>
              <a:rPr/>
              <a:t>spark framework in Java</a:t>
            </a:r>
          </a:p>
          <a:p>
            <a:pPr lvl="0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 Infrastructure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AWS Lambda</a:t>
            </a:r>
          </a:p>
          <a:p>
            <a:pPr lvl="0"/>
            <a:r>
              <a:rPr/>
              <a:t>knative</a:t>
            </a:r>
          </a:p>
          <a:p>
            <a:pPr lvl="0"/>
            <a:r>
              <a:rPr/>
              <a:t>cloudflare functions</a:t>
            </a:r>
          </a:p>
          <a:p>
            <a:pPr lvl="0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start with Microfrontends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Microservice white box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0"/>
            <a:r>
              <a:rPr/>
              <a:t>follow the instructions in the README.md</a:t>
            </a:r>
          </a:p>
          <a:p>
            <a:pPr lvl="0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things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add the commit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0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 the commit hash by right 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94100" y="1193800"/>
            <a:ext cx="194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Commit 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follow this article to practice with 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Excellent 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Clicking on a trendline in the metric view to go to trace or log</a:t>
            </a:r>
          </a:p>
          <a:p>
            <a:pPr lvl="0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changed my view a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needed to develop a Microservice framework for another course</a:t>
            </a:r>
          </a:p>
          <a:p>
            <a:pPr lvl="0"/>
            <a:r>
              <a:rPr/>
              <a:t>Last week, I was thinking of a Microservice as a function</a:t>
            </a:r>
          </a:p>
          <a:p>
            <a:pPr lvl="0"/>
            <a:r>
              <a:rPr/>
              <a:t>this week I am thinking of a Microservice as a collection of endpoints</a:t>
            </a:r>
          </a:p>
          <a:p>
            <a:pPr lvl="0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2025-09-01T23:32:47Z</dcterms:created>
  <dcterms:modified xsi:type="dcterms:W3CDTF">2025-09-01T23:32:47Z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