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Microservice 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azure.functions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Knative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also uses a func cli to scaffold and developer adds code to implement (and instrument)</a:t>
            </a:r>
          </a:p>
          <a:p>
            <a:pPr lvl="0"/>
            <a:r>
              <a:rPr/>
              <a:t>adapter to run azure function on kubernetes … Kubernetes-based Event Driven Autoscaling (KEDA)</a:t>
            </a:r>
          </a:p>
          <a:p>
            <a:pPr lvl="0"/>
            <a:r>
              <a:rPr/>
              <a:t>essentially anything that can be a docker image can be run in knative</a:t>
            </a:r>
          </a:p>
          <a:p>
            <a:pPr lvl="0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instrumenting a python microservice is like instrumenting a flask app</a:t>
            </a:r>
          </a:p>
          <a:p>
            <a:pPr lvl="0"/>
            <a:r>
              <a:rPr/>
              <a:t>example from a couple of weeks ago is included in the lab so that you can start with working code</a:t>
            </a:r>
          </a:p>
          <a:p>
            <a:pPr lvl="0"/>
            <a:r>
              <a:rPr/>
              <a:t>I got a lot further during the break by using signoz</a:t>
            </a:r>
          </a:p>
          <a:p>
            <a:pPr lvl="0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Always remember to re-raise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0"/>
            <a:r>
              <a:rPr/>
              <a:t>otel and signoz handle exceptions as traces</a:t>
            </a:r>
          </a:p>
          <a:p>
            <a:pPr lvl="0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Signoz has good presentation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logging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traceback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Metric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am a lot 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 otel collector working with kubernetes and app.py</a:t>
            </a:r>
          </a:p>
          <a:p>
            <a:pPr lvl="0"/>
            <a:r>
              <a:rPr/>
              <a:t>signoz built for opentelemetry from the ground up</a:t>
            </a:r>
          </a:p>
          <a:p>
            <a:pPr lvl="0"/>
            <a:r>
              <a:rPr/>
              <a:t>super easy to create dashboards for metrics</a:t>
            </a:r>
          </a:p>
          <a:p>
            <a:pPr lvl="0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next few 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instrumentation of knative python function</a:t>
            </a:r>
          </a:p>
          <a:p>
            <a:pPr lvl="0"/>
            <a:r>
              <a:rPr/>
              <a:t>look in depth at analysis with signoz</a:t>
            </a:r>
          </a:p>
          <a:p>
            <a:pPr lvl="0"/>
            <a:r>
              <a:rPr/>
              <a:t>get metrics, log, trace and get exceptions from javascript micro-frontends</a:t>
            </a:r>
          </a:p>
          <a:p>
            <a:pPr lvl="0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Microservice white box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Support traces in a microservice by setting up custom spans so that code traces are available for troubleshooting.</a:t>
            </a:r>
          </a:p>
          <a:p>
            <a:pPr lvl="0"/>
            <a:r>
              <a:rPr/>
              <a:t>Measure REDS metrics in a microservice by adding and incrementing the appropriate counters.</a:t>
            </a:r>
          </a:p>
          <a:p>
            <a:pPr lvl="0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separate deployable</a:t>
            </a:r>
          </a:p>
          <a:p>
            <a:pPr lvl="0"/>
            <a:r>
              <a:rPr/>
              <a:t>meant to be provided by an autonomous team</a:t>
            </a:r>
          </a:p>
          <a:p>
            <a:pPr lvl="0"/>
            <a:r>
              <a:rPr/>
              <a:t>this is a great way to get things done in parallel</a:t>
            </a:r>
          </a:p>
          <a:p>
            <a:pPr lvl="0"/>
            <a:r>
              <a:rPr/>
              <a:t>continuous integration and deployment</a:t>
            </a:r>
          </a:p>
          <a:p>
            <a:pPr lvl="0"/>
            <a:r>
              <a:rPr/>
              <a:t>internal and external apis are done this way</a:t>
            </a:r>
          </a:p>
          <a:p>
            <a:pPr lvl="0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 Service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AWS Lambda</a:t>
            </a:r>
          </a:p>
          <a:p>
            <a:pPr lvl="0"/>
            <a:r>
              <a:rPr/>
              <a:t>Google Cloud Functions</a:t>
            </a:r>
          </a:p>
          <a:p>
            <a:pPr lvl="0"/>
            <a:r>
              <a:rPr/>
              <a:t>Azure Functions</a:t>
            </a:r>
          </a:p>
          <a:p>
            <a:pPr lvl="0"/>
            <a:r>
              <a:rPr/>
              <a:t>knative functions</a:t>
            </a:r>
          </a:p>
          <a:p>
            <a:pPr lvl="0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7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python 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Cloud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functions_framework</a:t>
            </a:r>
            <a:br/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markupsafe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uses a func cli to scaffold and developer adds code to implement (and instrument)</a:t>
            </a:r>
          </a:p>
          <a:p>
            <a:pPr lvl="0"/>
            <a:r>
              <a:rPr/>
              <a:t>The generated function_app.py project file contains your functions.</a:t>
            </a:r>
          </a:p>
          <a:p>
            <a:pPr lvl="0"/>
            <a:r>
              <a:rPr/>
              <a:t>End-to-end development tools are available for all stages of the development cycle.</a:t>
            </a:r>
          </a:p>
          <a:p>
            <a:pPr lvl="0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2025-09-01T23:32:46Z</dcterms:created>
  <dcterms:modified xsi:type="dcterms:W3CDTF">2025-09-01T23:32:46Z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