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0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 out of time to get the Saturation</a:t>
            </a:r>
          </a:p>
          <a:p>
            <a:pPr lvl="0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find 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rather than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 indexes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from last week’s lesson on collecting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Complete 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0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Deployment 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Bounty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I have used docker-compose for this</a:t>
            </a:r>
          </a:p>
          <a:p>
            <a:pPr lvl="0"/>
            <a:r>
              <a:rPr/>
              <a:t>couldn’t get the otel-collector to send metrics to prometheus</a:t>
            </a:r>
          </a:p>
          <a:p>
            <a:pPr lvl="0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Analysis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Use the pg_stat_database table to receive RED metrics.</a:t>
            </a:r>
          </a:p>
          <a:p>
            <a:pPr lvl="0"/>
            <a:r>
              <a:rPr/>
              <a:t>test with pgadmin</a:t>
            </a:r>
          </a:p>
          <a:p>
            <a:pPr lvl="0"/>
            <a:r>
              <a:rPr/>
              <a:t>you can trigger a rollback/error by making a syntax error in your sql</a:t>
            </a:r>
          </a:p>
          <a:p>
            <a:pPr lvl="0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in 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193800"/>
            <a:ext cx="637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available 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on a 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3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total 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